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6" r:id="rId5"/>
    <p:sldId id="261" r:id="rId6"/>
    <p:sldId id="264" r:id="rId7"/>
    <p:sldId id="263" r:id="rId8"/>
    <p:sldId id="265" r:id="rId9"/>
    <p:sldId id="262" r:id="rId10"/>
    <p:sldId id="259" r:id="rId11"/>
    <p:sldId id="260"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rmanshu soni" userId="6914a7ccfbfba2da" providerId="LiveId" clId="{A9D23AE7-178C-4E9E-AFCE-2358E558641D}"/>
    <pc:docChg chg="undo redo custSel addSld modSld">
      <pc:chgData name="dharmanshu soni" userId="6914a7ccfbfba2da" providerId="LiveId" clId="{A9D23AE7-178C-4E9E-AFCE-2358E558641D}" dt="2024-11-15T09:24:51.424" v="1118" actId="14100"/>
      <pc:docMkLst>
        <pc:docMk/>
      </pc:docMkLst>
      <pc:sldChg chg="addSp delSp modSp new mod">
        <pc:chgData name="dharmanshu soni" userId="6914a7ccfbfba2da" providerId="LiveId" clId="{A9D23AE7-178C-4E9E-AFCE-2358E558641D}" dt="2024-11-15T06:01:21.025" v="65" actId="20577"/>
        <pc:sldMkLst>
          <pc:docMk/>
          <pc:sldMk cId="3186130279" sldId="256"/>
        </pc:sldMkLst>
        <pc:spChg chg="del mod">
          <ac:chgData name="dharmanshu soni" userId="6914a7ccfbfba2da" providerId="LiveId" clId="{A9D23AE7-178C-4E9E-AFCE-2358E558641D}" dt="2024-11-15T06:00:36.675" v="14" actId="478"/>
          <ac:spMkLst>
            <pc:docMk/>
            <pc:sldMk cId="3186130279" sldId="256"/>
            <ac:spMk id="2" creationId="{A84B5712-42F9-0D1B-D9A9-296448AD8ECD}"/>
          </ac:spMkLst>
        </pc:spChg>
        <pc:spChg chg="mod">
          <ac:chgData name="dharmanshu soni" userId="6914a7ccfbfba2da" providerId="LiveId" clId="{A9D23AE7-178C-4E9E-AFCE-2358E558641D}" dt="2024-11-15T06:01:21.025" v="65" actId="20577"/>
          <ac:spMkLst>
            <pc:docMk/>
            <pc:sldMk cId="3186130279" sldId="256"/>
            <ac:spMk id="3" creationId="{2CB34C60-2089-3DD7-9A77-8AE0A9181FB6}"/>
          </ac:spMkLst>
        </pc:spChg>
        <pc:spChg chg="add del mod">
          <ac:chgData name="dharmanshu soni" userId="6914a7ccfbfba2da" providerId="LiveId" clId="{A9D23AE7-178C-4E9E-AFCE-2358E558641D}" dt="2024-11-15T06:00:54.844" v="25" actId="478"/>
          <ac:spMkLst>
            <pc:docMk/>
            <pc:sldMk cId="3186130279" sldId="256"/>
            <ac:spMk id="5" creationId="{8F643808-0B2E-3103-C41E-8989D11A1718}"/>
          </ac:spMkLst>
        </pc:spChg>
        <pc:picChg chg="add mod">
          <ac:chgData name="dharmanshu soni" userId="6914a7ccfbfba2da" providerId="LiveId" clId="{A9D23AE7-178C-4E9E-AFCE-2358E558641D}" dt="2024-11-15T06:00:59.888" v="26" actId="1076"/>
          <ac:picMkLst>
            <pc:docMk/>
            <pc:sldMk cId="3186130279" sldId="256"/>
            <ac:picMk id="1026" creationId="{40C880B6-A4B4-9B80-C404-851B9F03FD42}"/>
          </ac:picMkLst>
        </pc:picChg>
      </pc:sldChg>
      <pc:sldChg chg="modSp new mod">
        <pc:chgData name="dharmanshu soni" userId="6914a7ccfbfba2da" providerId="LiveId" clId="{A9D23AE7-178C-4E9E-AFCE-2358E558641D}" dt="2024-11-15T06:07:07.607" v="129" actId="207"/>
        <pc:sldMkLst>
          <pc:docMk/>
          <pc:sldMk cId="2033628638" sldId="257"/>
        </pc:sldMkLst>
        <pc:spChg chg="mod">
          <ac:chgData name="dharmanshu soni" userId="6914a7ccfbfba2da" providerId="LiveId" clId="{A9D23AE7-178C-4E9E-AFCE-2358E558641D}" dt="2024-11-15T06:02:00.445" v="91" actId="20577"/>
          <ac:spMkLst>
            <pc:docMk/>
            <pc:sldMk cId="2033628638" sldId="257"/>
            <ac:spMk id="2" creationId="{E77A3D25-C2D5-945D-F1C1-173439A281E9}"/>
          </ac:spMkLst>
        </pc:spChg>
        <pc:spChg chg="mod">
          <ac:chgData name="dharmanshu soni" userId="6914a7ccfbfba2da" providerId="LiveId" clId="{A9D23AE7-178C-4E9E-AFCE-2358E558641D}" dt="2024-11-15T06:07:07.607" v="129" actId="207"/>
          <ac:spMkLst>
            <pc:docMk/>
            <pc:sldMk cId="2033628638" sldId="257"/>
            <ac:spMk id="3" creationId="{DC4951A6-3C74-6396-5648-28F5C93D6E10}"/>
          </ac:spMkLst>
        </pc:spChg>
      </pc:sldChg>
      <pc:sldChg chg="addSp delSp modSp new mod">
        <pc:chgData name="dharmanshu soni" userId="6914a7ccfbfba2da" providerId="LiveId" clId="{A9D23AE7-178C-4E9E-AFCE-2358E558641D}" dt="2024-11-15T06:57:25.505" v="516" actId="1076"/>
        <pc:sldMkLst>
          <pc:docMk/>
          <pc:sldMk cId="4056039461" sldId="258"/>
        </pc:sldMkLst>
        <pc:spChg chg="mod">
          <ac:chgData name="dharmanshu soni" userId="6914a7ccfbfba2da" providerId="LiveId" clId="{A9D23AE7-178C-4E9E-AFCE-2358E558641D}" dt="2024-11-15T06:11:08.453" v="131"/>
          <ac:spMkLst>
            <pc:docMk/>
            <pc:sldMk cId="4056039461" sldId="258"/>
            <ac:spMk id="2" creationId="{E6822FCD-C8C1-9452-C2EF-2765C6F3231B}"/>
          </ac:spMkLst>
        </pc:spChg>
        <pc:spChg chg="mod">
          <ac:chgData name="dharmanshu soni" userId="6914a7ccfbfba2da" providerId="LiveId" clId="{A9D23AE7-178C-4E9E-AFCE-2358E558641D}" dt="2024-11-15T06:53:27.867" v="456" actId="21"/>
          <ac:spMkLst>
            <pc:docMk/>
            <pc:sldMk cId="4056039461" sldId="258"/>
            <ac:spMk id="3" creationId="{143C0CEB-BF0C-93D6-5EBE-3374C38485A9}"/>
          </ac:spMkLst>
        </pc:spChg>
        <pc:picChg chg="add del mod">
          <ac:chgData name="dharmanshu soni" userId="6914a7ccfbfba2da" providerId="LiveId" clId="{A9D23AE7-178C-4E9E-AFCE-2358E558641D}" dt="2024-11-15T06:53:50.499" v="463" actId="21"/>
          <ac:picMkLst>
            <pc:docMk/>
            <pc:sldMk cId="4056039461" sldId="258"/>
            <ac:picMk id="5" creationId="{7A786399-05B9-FF8D-EFC3-734C8DAAB966}"/>
          </ac:picMkLst>
        </pc:picChg>
        <pc:picChg chg="add del mod">
          <ac:chgData name="dharmanshu soni" userId="6914a7ccfbfba2da" providerId="LiveId" clId="{A9D23AE7-178C-4E9E-AFCE-2358E558641D}" dt="2024-11-15T06:53:50.499" v="463" actId="21"/>
          <ac:picMkLst>
            <pc:docMk/>
            <pc:sldMk cId="4056039461" sldId="258"/>
            <ac:picMk id="7" creationId="{B1460305-ACA3-5380-0598-EBD8BE4D9C1C}"/>
          </ac:picMkLst>
        </pc:picChg>
        <pc:picChg chg="add del mod">
          <ac:chgData name="dharmanshu soni" userId="6914a7ccfbfba2da" providerId="LiveId" clId="{A9D23AE7-178C-4E9E-AFCE-2358E558641D}" dt="2024-11-15T06:53:50.499" v="463" actId="21"/>
          <ac:picMkLst>
            <pc:docMk/>
            <pc:sldMk cId="4056039461" sldId="258"/>
            <ac:picMk id="9" creationId="{379BE23E-6709-0CBF-3358-356357D8D8F8}"/>
          </ac:picMkLst>
        </pc:picChg>
        <pc:picChg chg="add del mod">
          <ac:chgData name="dharmanshu soni" userId="6914a7ccfbfba2da" providerId="LiveId" clId="{A9D23AE7-178C-4E9E-AFCE-2358E558641D}" dt="2024-11-15T06:55:55.981" v="505" actId="21"/>
          <ac:picMkLst>
            <pc:docMk/>
            <pc:sldMk cId="4056039461" sldId="258"/>
            <ac:picMk id="11" creationId="{97073289-9C05-257A-AA37-A112C465E97C}"/>
          </ac:picMkLst>
        </pc:picChg>
        <pc:picChg chg="add mod">
          <ac:chgData name="dharmanshu soni" userId="6914a7ccfbfba2da" providerId="LiveId" clId="{A9D23AE7-178C-4E9E-AFCE-2358E558641D}" dt="2024-11-15T06:57:25.505" v="516" actId="1076"/>
          <ac:picMkLst>
            <pc:docMk/>
            <pc:sldMk cId="4056039461" sldId="258"/>
            <ac:picMk id="13" creationId="{DF14E7D9-A511-497E-1236-D1DC29C41B97}"/>
          </ac:picMkLst>
        </pc:picChg>
        <pc:picChg chg="add">
          <ac:chgData name="dharmanshu soni" userId="6914a7ccfbfba2da" providerId="LiveId" clId="{A9D23AE7-178C-4E9E-AFCE-2358E558641D}" dt="2024-11-15T06:39:20.087" v="316"/>
          <ac:picMkLst>
            <pc:docMk/>
            <pc:sldMk cId="4056039461" sldId="258"/>
            <ac:picMk id="3074" creationId="{B7645274-4173-CD0A-7FA7-E6D84FF85D14}"/>
          </ac:picMkLst>
        </pc:picChg>
      </pc:sldChg>
      <pc:sldChg chg="addSp delSp modSp new mod">
        <pc:chgData name="dharmanshu soni" userId="6914a7ccfbfba2da" providerId="LiveId" clId="{A9D23AE7-178C-4E9E-AFCE-2358E558641D}" dt="2024-11-15T06:26:30.684" v="286" actId="123"/>
        <pc:sldMkLst>
          <pc:docMk/>
          <pc:sldMk cId="3275397502" sldId="259"/>
        </pc:sldMkLst>
        <pc:spChg chg="mod">
          <ac:chgData name="dharmanshu soni" userId="6914a7ccfbfba2da" providerId="LiveId" clId="{A9D23AE7-178C-4E9E-AFCE-2358E558641D}" dt="2024-11-15T06:17:44.674" v="191" actId="20577"/>
          <ac:spMkLst>
            <pc:docMk/>
            <pc:sldMk cId="3275397502" sldId="259"/>
            <ac:spMk id="2" creationId="{2C79A9AE-D937-481E-D09C-640FD67F27DB}"/>
          </ac:spMkLst>
        </pc:spChg>
        <pc:spChg chg="mod">
          <ac:chgData name="dharmanshu soni" userId="6914a7ccfbfba2da" providerId="LiveId" clId="{A9D23AE7-178C-4E9E-AFCE-2358E558641D}" dt="2024-11-15T06:26:30.684" v="286" actId="123"/>
          <ac:spMkLst>
            <pc:docMk/>
            <pc:sldMk cId="3275397502" sldId="259"/>
            <ac:spMk id="3" creationId="{6C794604-A034-3266-5771-73583FB06272}"/>
          </ac:spMkLst>
        </pc:spChg>
        <pc:picChg chg="add del mod">
          <ac:chgData name="dharmanshu soni" userId="6914a7ccfbfba2da" providerId="LiveId" clId="{A9D23AE7-178C-4E9E-AFCE-2358E558641D}" dt="2024-11-15T06:23:40.871" v="198" actId="21"/>
          <ac:picMkLst>
            <pc:docMk/>
            <pc:sldMk cId="3275397502" sldId="259"/>
            <ac:picMk id="2050" creationId="{404F68E4-1247-4A83-09F1-C93520E2AE5D}"/>
          </ac:picMkLst>
        </pc:picChg>
      </pc:sldChg>
      <pc:sldChg chg="addSp delSp modSp new mod modClrScheme chgLayout">
        <pc:chgData name="dharmanshu soni" userId="6914a7ccfbfba2da" providerId="LiveId" clId="{A9D23AE7-178C-4E9E-AFCE-2358E558641D}" dt="2024-11-15T06:25:03.058" v="280" actId="1076"/>
        <pc:sldMkLst>
          <pc:docMk/>
          <pc:sldMk cId="2687413244" sldId="260"/>
        </pc:sldMkLst>
        <pc:spChg chg="del">
          <ac:chgData name="dharmanshu soni" userId="6914a7ccfbfba2da" providerId="LiveId" clId="{A9D23AE7-178C-4E9E-AFCE-2358E558641D}" dt="2024-11-15T06:23:48.065" v="200" actId="478"/>
          <ac:spMkLst>
            <pc:docMk/>
            <pc:sldMk cId="2687413244" sldId="260"/>
            <ac:spMk id="2" creationId="{781A9555-27B1-38CD-A013-76FEF3015ACF}"/>
          </ac:spMkLst>
        </pc:spChg>
        <pc:spChg chg="del">
          <ac:chgData name="dharmanshu soni" userId="6914a7ccfbfba2da" providerId="LiveId" clId="{A9D23AE7-178C-4E9E-AFCE-2358E558641D}" dt="2024-11-15T06:23:45.633" v="199" actId="478"/>
          <ac:spMkLst>
            <pc:docMk/>
            <pc:sldMk cId="2687413244" sldId="260"/>
            <ac:spMk id="3" creationId="{BE29412A-86BB-6187-5DF7-B40291E98057}"/>
          </ac:spMkLst>
        </pc:spChg>
        <pc:picChg chg="add mod">
          <ac:chgData name="dharmanshu soni" userId="6914a7ccfbfba2da" providerId="LiveId" clId="{A9D23AE7-178C-4E9E-AFCE-2358E558641D}" dt="2024-11-15T06:25:03.058" v="280" actId="1076"/>
          <ac:picMkLst>
            <pc:docMk/>
            <pc:sldMk cId="2687413244" sldId="260"/>
            <ac:picMk id="2050" creationId="{404F68E4-1247-4A83-09F1-C93520E2AE5D}"/>
          </ac:picMkLst>
        </pc:picChg>
      </pc:sldChg>
      <pc:sldChg chg="addSp delSp modSp new mod modClrScheme chgLayout">
        <pc:chgData name="dharmanshu soni" userId="6914a7ccfbfba2da" providerId="LiveId" clId="{A9D23AE7-178C-4E9E-AFCE-2358E558641D}" dt="2024-11-15T06:59:37.237" v="535" actId="113"/>
        <pc:sldMkLst>
          <pc:docMk/>
          <pc:sldMk cId="737994381" sldId="261"/>
        </pc:sldMkLst>
        <pc:spChg chg="del">
          <ac:chgData name="dharmanshu soni" userId="6914a7ccfbfba2da" providerId="LiveId" clId="{A9D23AE7-178C-4E9E-AFCE-2358E558641D}" dt="2024-11-15T06:38:43.425" v="313" actId="700"/>
          <ac:spMkLst>
            <pc:docMk/>
            <pc:sldMk cId="737994381" sldId="261"/>
            <ac:spMk id="2" creationId="{AFA8D3D7-E39A-6AC6-6CFA-3280E6C496A0}"/>
          </ac:spMkLst>
        </pc:spChg>
        <pc:spChg chg="del">
          <ac:chgData name="dharmanshu soni" userId="6914a7ccfbfba2da" providerId="LiveId" clId="{A9D23AE7-178C-4E9E-AFCE-2358E558641D}" dt="2024-11-15T06:38:43.425" v="313" actId="700"/>
          <ac:spMkLst>
            <pc:docMk/>
            <pc:sldMk cId="737994381" sldId="261"/>
            <ac:spMk id="3" creationId="{162DF612-AF64-ED59-3686-B040C828AFC1}"/>
          </ac:spMkLst>
        </pc:spChg>
        <pc:spChg chg="add mod">
          <ac:chgData name="dharmanshu soni" userId="6914a7ccfbfba2da" providerId="LiveId" clId="{A9D23AE7-178C-4E9E-AFCE-2358E558641D}" dt="2024-11-15T06:59:37.237" v="535" actId="113"/>
          <ac:spMkLst>
            <pc:docMk/>
            <pc:sldMk cId="737994381" sldId="261"/>
            <ac:spMk id="4" creationId="{404AD97E-2142-51F2-EEE5-4D15B6A9FEF6}"/>
          </ac:spMkLst>
        </pc:spChg>
        <pc:spChg chg="add">
          <ac:chgData name="dharmanshu soni" userId="6914a7ccfbfba2da" providerId="LiveId" clId="{A9D23AE7-178C-4E9E-AFCE-2358E558641D}" dt="2024-11-15T06:47:40.665" v="395"/>
          <ac:spMkLst>
            <pc:docMk/>
            <pc:sldMk cId="737994381" sldId="261"/>
            <ac:spMk id="7" creationId="{97354F11-8650-2164-39D1-458589F1A4D1}"/>
          </ac:spMkLst>
        </pc:spChg>
        <pc:spChg chg="add">
          <ac:chgData name="dharmanshu soni" userId="6914a7ccfbfba2da" providerId="LiveId" clId="{A9D23AE7-178C-4E9E-AFCE-2358E558641D}" dt="2024-11-15T06:47:56.563" v="397"/>
          <ac:spMkLst>
            <pc:docMk/>
            <pc:sldMk cId="737994381" sldId="261"/>
            <ac:spMk id="8" creationId="{724CB6D7-0A75-C83C-184B-C3B18C4A5490}"/>
          </ac:spMkLst>
        </pc:spChg>
        <pc:picChg chg="add del mod">
          <ac:chgData name="dharmanshu soni" userId="6914a7ccfbfba2da" providerId="LiveId" clId="{A9D23AE7-178C-4E9E-AFCE-2358E558641D}" dt="2024-11-15T06:50:16.521" v="422" actId="21"/>
          <ac:picMkLst>
            <pc:docMk/>
            <pc:sldMk cId="737994381" sldId="261"/>
            <ac:picMk id="6" creationId="{4E3F5DF5-F714-36A3-97B3-C455E233ADD5}"/>
          </ac:picMkLst>
        </pc:picChg>
      </pc:sldChg>
      <pc:sldChg chg="addSp modSp new">
        <pc:chgData name="dharmanshu soni" userId="6914a7ccfbfba2da" providerId="LiveId" clId="{A9D23AE7-178C-4E9E-AFCE-2358E558641D}" dt="2024-11-15T06:39:50.051" v="322" actId="1076"/>
        <pc:sldMkLst>
          <pc:docMk/>
          <pc:sldMk cId="1938574528" sldId="262"/>
        </pc:sldMkLst>
        <pc:picChg chg="add mod">
          <ac:chgData name="dharmanshu soni" userId="6914a7ccfbfba2da" providerId="LiveId" clId="{A9D23AE7-178C-4E9E-AFCE-2358E558641D}" dt="2024-11-15T06:39:50.051" v="322" actId="1076"/>
          <ac:picMkLst>
            <pc:docMk/>
            <pc:sldMk cId="1938574528" sldId="262"/>
            <ac:picMk id="5122" creationId="{EE1DD7CE-E5E8-7267-CE60-A02274785BD6}"/>
          </ac:picMkLst>
        </pc:picChg>
      </pc:sldChg>
      <pc:sldChg chg="addSp modSp new mod">
        <pc:chgData name="dharmanshu soni" userId="6914a7ccfbfba2da" providerId="LiveId" clId="{A9D23AE7-178C-4E9E-AFCE-2358E558641D}" dt="2024-11-15T06:52:54.085" v="453" actId="14100"/>
        <pc:sldMkLst>
          <pc:docMk/>
          <pc:sldMk cId="4262102790" sldId="263"/>
        </pc:sldMkLst>
        <pc:spChg chg="add mod">
          <ac:chgData name="dharmanshu soni" userId="6914a7ccfbfba2da" providerId="LiveId" clId="{A9D23AE7-178C-4E9E-AFCE-2358E558641D}" dt="2024-11-15T06:52:39.697" v="451" actId="1076"/>
          <ac:spMkLst>
            <pc:docMk/>
            <pc:sldMk cId="4262102790" sldId="263"/>
            <ac:spMk id="3" creationId="{25378009-AE22-0CF2-9240-0779CBC1A45B}"/>
          </ac:spMkLst>
        </pc:spChg>
        <pc:picChg chg="add mod">
          <ac:chgData name="dharmanshu soni" userId="6914a7ccfbfba2da" providerId="LiveId" clId="{A9D23AE7-178C-4E9E-AFCE-2358E558641D}" dt="2024-11-15T06:52:54.085" v="453" actId="14100"/>
          <ac:picMkLst>
            <pc:docMk/>
            <pc:sldMk cId="4262102790" sldId="263"/>
            <ac:picMk id="5" creationId="{69843AC5-70E2-4764-2F89-9836DA71531E}"/>
          </ac:picMkLst>
        </pc:picChg>
      </pc:sldChg>
      <pc:sldChg chg="addSp modSp new mod">
        <pc:chgData name="dharmanshu soni" userId="6914a7ccfbfba2da" providerId="LiveId" clId="{A9D23AE7-178C-4E9E-AFCE-2358E558641D}" dt="2024-11-15T06:50:33.695" v="427" actId="1076"/>
        <pc:sldMkLst>
          <pc:docMk/>
          <pc:sldMk cId="942882014" sldId="264"/>
        </pc:sldMkLst>
        <pc:picChg chg="add mod">
          <ac:chgData name="dharmanshu soni" userId="6914a7ccfbfba2da" providerId="LiveId" clId="{A9D23AE7-178C-4E9E-AFCE-2358E558641D}" dt="2024-11-15T06:50:33.695" v="427" actId="1076"/>
          <ac:picMkLst>
            <pc:docMk/>
            <pc:sldMk cId="942882014" sldId="264"/>
            <ac:picMk id="6" creationId="{4E3F5DF5-F714-36A3-97B3-C455E233ADD5}"/>
          </ac:picMkLst>
        </pc:picChg>
      </pc:sldChg>
      <pc:sldChg chg="addSp modSp new mod">
        <pc:chgData name="dharmanshu soni" userId="6914a7ccfbfba2da" providerId="LiveId" clId="{A9D23AE7-178C-4E9E-AFCE-2358E558641D}" dt="2024-11-15T06:59:01.066" v="526"/>
        <pc:sldMkLst>
          <pc:docMk/>
          <pc:sldMk cId="710961824" sldId="265"/>
        </pc:sldMkLst>
        <pc:spChg chg="add mod">
          <ac:chgData name="dharmanshu soni" userId="6914a7ccfbfba2da" providerId="LiveId" clId="{A9D23AE7-178C-4E9E-AFCE-2358E558641D}" dt="2024-11-15T06:59:01.066" v="526"/>
          <ac:spMkLst>
            <pc:docMk/>
            <pc:sldMk cId="710961824" sldId="265"/>
            <ac:spMk id="3" creationId="{BB34EA07-756F-84F3-024A-24ADE5907CE4}"/>
          </ac:spMkLst>
        </pc:spChg>
        <pc:picChg chg="add mod">
          <ac:chgData name="dharmanshu soni" userId="6914a7ccfbfba2da" providerId="LiveId" clId="{A9D23AE7-178C-4E9E-AFCE-2358E558641D}" dt="2024-11-15T06:58:49.297" v="524" actId="1076"/>
          <ac:picMkLst>
            <pc:docMk/>
            <pc:sldMk cId="710961824" sldId="265"/>
            <ac:picMk id="5" creationId="{B02FDB0D-2E6E-363C-14A7-8DF115D88693}"/>
          </ac:picMkLst>
        </pc:picChg>
      </pc:sldChg>
      <pc:sldChg chg="addSp delSp modSp new mod modClrScheme chgLayout">
        <pc:chgData name="dharmanshu soni" userId="6914a7ccfbfba2da" providerId="LiveId" clId="{A9D23AE7-178C-4E9E-AFCE-2358E558641D}" dt="2024-11-15T06:56:39.400" v="513" actId="1076"/>
        <pc:sldMkLst>
          <pc:docMk/>
          <pc:sldMk cId="1971015780" sldId="266"/>
        </pc:sldMkLst>
        <pc:spChg chg="del">
          <ac:chgData name="dharmanshu soni" userId="6914a7ccfbfba2da" providerId="LiveId" clId="{A9D23AE7-178C-4E9E-AFCE-2358E558641D}" dt="2024-11-15T06:53:21.784" v="455" actId="700"/>
          <ac:spMkLst>
            <pc:docMk/>
            <pc:sldMk cId="1971015780" sldId="266"/>
            <ac:spMk id="2" creationId="{64A25ADD-A9FB-4CDC-ADCA-31214940D692}"/>
          </ac:spMkLst>
        </pc:spChg>
        <pc:spChg chg="del">
          <ac:chgData name="dharmanshu soni" userId="6914a7ccfbfba2da" providerId="LiveId" clId="{A9D23AE7-178C-4E9E-AFCE-2358E558641D}" dt="2024-11-15T06:53:21.784" v="455" actId="700"/>
          <ac:spMkLst>
            <pc:docMk/>
            <pc:sldMk cId="1971015780" sldId="266"/>
            <ac:spMk id="3" creationId="{5F4528F1-796D-F963-38E0-36CF59895325}"/>
          </ac:spMkLst>
        </pc:spChg>
        <pc:spChg chg="add mod">
          <ac:chgData name="dharmanshu soni" userId="6914a7ccfbfba2da" providerId="LiveId" clId="{A9D23AE7-178C-4E9E-AFCE-2358E558641D}" dt="2024-11-15T06:53:41.099" v="460" actId="1076"/>
          <ac:spMkLst>
            <pc:docMk/>
            <pc:sldMk cId="1971015780" sldId="266"/>
            <ac:spMk id="5" creationId="{7A173B87-597C-9064-FAF7-7C91E59E45BB}"/>
          </ac:spMkLst>
        </pc:spChg>
        <pc:picChg chg="add mod">
          <ac:chgData name="dharmanshu soni" userId="6914a7ccfbfba2da" providerId="LiveId" clId="{A9D23AE7-178C-4E9E-AFCE-2358E558641D}" dt="2024-11-15T06:53:56.580" v="465" actId="1076"/>
          <ac:picMkLst>
            <pc:docMk/>
            <pc:sldMk cId="1971015780" sldId="266"/>
            <ac:picMk id="6" creationId="{7A786399-05B9-FF8D-EFC3-734C8DAAB966}"/>
          </ac:picMkLst>
        </pc:picChg>
        <pc:picChg chg="add mod">
          <ac:chgData name="dharmanshu soni" userId="6914a7ccfbfba2da" providerId="LiveId" clId="{A9D23AE7-178C-4E9E-AFCE-2358E558641D}" dt="2024-11-15T06:53:56.580" v="465" actId="1076"/>
          <ac:picMkLst>
            <pc:docMk/>
            <pc:sldMk cId="1971015780" sldId="266"/>
            <ac:picMk id="7" creationId="{B1460305-ACA3-5380-0598-EBD8BE4D9C1C}"/>
          </ac:picMkLst>
        </pc:picChg>
        <pc:picChg chg="add mod">
          <ac:chgData name="dharmanshu soni" userId="6914a7ccfbfba2da" providerId="LiveId" clId="{A9D23AE7-178C-4E9E-AFCE-2358E558641D}" dt="2024-11-15T06:53:56.580" v="465" actId="1076"/>
          <ac:picMkLst>
            <pc:docMk/>
            <pc:sldMk cId="1971015780" sldId="266"/>
            <ac:picMk id="9" creationId="{379BE23E-6709-0CBF-3358-356357D8D8F8}"/>
          </ac:picMkLst>
        </pc:picChg>
        <pc:picChg chg="add mod">
          <ac:chgData name="dharmanshu soni" userId="6914a7ccfbfba2da" providerId="LiveId" clId="{A9D23AE7-178C-4E9E-AFCE-2358E558641D}" dt="2024-11-15T06:56:39.400" v="513" actId="1076"/>
          <ac:picMkLst>
            <pc:docMk/>
            <pc:sldMk cId="1971015780" sldId="266"/>
            <ac:picMk id="10" creationId="{8F4E8EFC-EEB7-765B-098C-6D710DD29685}"/>
          </ac:picMkLst>
        </pc:picChg>
        <pc:picChg chg="add del mod">
          <ac:chgData name="dharmanshu soni" userId="6914a7ccfbfba2da" providerId="LiveId" clId="{A9D23AE7-178C-4E9E-AFCE-2358E558641D}" dt="2024-11-15T06:56:07.101" v="509" actId="478"/>
          <ac:picMkLst>
            <pc:docMk/>
            <pc:sldMk cId="1971015780" sldId="266"/>
            <ac:picMk id="11" creationId="{97073289-9C05-257A-AA37-A112C465E97C}"/>
          </ac:picMkLst>
        </pc:picChg>
      </pc:sldChg>
      <pc:sldChg chg="addSp modSp new modAnim">
        <pc:chgData name="dharmanshu soni" userId="6914a7ccfbfba2da" providerId="LiveId" clId="{A9D23AE7-178C-4E9E-AFCE-2358E558641D}" dt="2024-11-15T07:09:48.502" v="537"/>
        <pc:sldMkLst>
          <pc:docMk/>
          <pc:sldMk cId="2669728406" sldId="267"/>
        </pc:sldMkLst>
        <pc:picChg chg="add mod">
          <ac:chgData name="dharmanshu soni" userId="6914a7ccfbfba2da" providerId="LiveId" clId="{A9D23AE7-178C-4E9E-AFCE-2358E558641D}" dt="2024-11-15T07:09:48.502" v="537"/>
          <ac:picMkLst>
            <pc:docMk/>
            <pc:sldMk cId="2669728406" sldId="267"/>
            <ac:picMk id="2" creationId="{73BE3200-197B-1B9A-B81C-A75F1B5B32F6}"/>
          </ac:picMkLst>
        </pc:picChg>
      </pc:sldChg>
      <pc:sldChg chg="addSp modSp new mod modClrScheme chgLayout">
        <pc:chgData name="dharmanshu soni" userId="6914a7ccfbfba2da" providerId="LiveId" clId="{A9D23AE7-178C-4E9E-AFCE-2358E558641D}" dt="2024-11-15T07:18:12.362" v="614" actId="20577"/>
        <pc:sldMkLst>
          <pc:docMk/>
          <pc:sldMk cId="861247057" sldId="268"/>
        </pc:sldMkLst>
        <pc:spChg chg="add mod">
          <ac:chgData name="dharmanshu soni" userId="6914a7ccfbfba2da" providerId="LiveId" clId="{A9D23AE7-178C-4E9E-AFCE-2358E558641D}" dt="2024-11-15T07:13:35.028" v="546" actId="2711"/>
          <ac:spMkLst>
            <pc:docMk/>
            <pc:sldMk cId="861247057" sldId="268"/>
            <ac:spMk id="2" creationId="{DD68E6BB-B0A4-68A2-6D80-9FD6AFFEF599}"/>
          </ac:spMkLst>
        </pc:spChg>
        <pc:spChg chg="add mod">
          <ac:chgData name="dharmanshu soni" userId="6914a7ccfbfba2da" providerId="LiveId" clId="{A9D23AE7-178C-4E9E-AFCE-2358E558641D}" dt="2024-11-15T07:18:12.362" v="614" actId="20577"/>
          <ac:spMkLst>
            <pc:docMk/>
            <pc:sldMk cId="861247057" sldId="268"/>
            <ac:spMk id="3" creationId="{5CD8C203-C439-DD61-DABF-1C9127715705}"/>
          </ac:spMkLst>
        </pc:spChg>
      </pc:sldChg>
      <pc:sldChg chg="addSp delSp modSp new mod">
        <pc:chgData name="dharmanshu soni" userId="6914a7ccfbfba2da" providerId="LiveId" clId="{A9D23AE7-178C-4E9E-AFCE-2358E558641D}" dt="2024-11-15T07:55:05.157" v="949" actId="20577"/>
        <pc:sldMkLst>
          <pc:docMk/>
          <pc:sldMk cId="4002561896" sldId="269"/>
        </pc:sldMkLst>
        <pc:spChg chg="mod">
          <ac:chgData name="dharmanshu soni" userId="6914a7ccfbfba2da" providerId="LiveId" clId="{A9D23AE7-178C-4E9E-AFCE-2358E558641D}" dt="2024-11-15T07:55:05.157" v="949" actId="20577"/>
          <ac:spMkLst>
            <pc:docMk/>
            <pc:sldMk cId="4002561896" sldId="269"/>
            <ac:spMk id="2" creationId="{BD196289-AE3F-81D2-012B-DC688E6295C0}"/>
          </ac:spMkLst>
        </pc:spChg>
        <pc:spChg chg="mod">
          <ac:chgData name="dharmanshu soni" userId="6914a7ccfbfba2da" providerId="LiveId" clId="{A9D23AE7-178C-4E9E-AFCE-2358E558641D}" dt="2024-11-15T07:30:03.472" v="721" actId="20577"/>
          <ac:spMkLst>
            <pc:docMk/>
            <pc:sldMk cId="4002561896" sldId="269"/>
            <ac:spMk id="3" creationId="{B99F4C79-F996-C093-E194-8818AFC5357F}"/>
          </ac:spMkLst>
        </pc:spChg>
        <pc:picChg chg="add del mod">
          <ac:chgData name="dharmanshu soni" userId="6914a7ccfbfba2da" providerId="LiveId" clId="{A9D23AE7-178C-4E9E-AFCE-2358E558641D}" dt="2024-11-15T07:26:22.248" v="681" actId="21"/>
          <ac:picMkLst>
            <pc:docMk/>
            <pc:sldMk cId="4002561896" sldId="269"/>
            <ac:picMk id="5" creationId="{7553972F-F9CF-9F0A-FED7-9FF59C1B5283}"/>
          </ac:picMkLst>
        </pc:picChg>
        <pc:picChg chg="add mod">
          <ac:chgData name="dharmanshu soni" userId="6914a7ccfbfba2da" providerId="LiveId" clId="{A9D23AE7-178C-4E9E-AFCE-2358E558641D}" dt="2024-11-15T07:31:28.140" v="736" actId="1076"/>
          <ac:picMkLst>
            <pc:docMk/>
            <pc:sldMk cId="4002561896" sldId="269"/>
            <ac:picMk id="7" creationId="{A16D4698-3B64-4F5A-4BE2-6C691CF3E402}"/>
          </ac:picMkLst>
        </pc:picChg>
      </pc:sldChg>
      <pc:sldChg chg="addSp delSp modSp new mod modClrScheme chgLayout">
        <pc:chgData name="dharmanshu soni" userId="6914a7ccfbfba2da" providerId="LiveId" clId="{A9D23AE7-178C-4E9E-AFCE-2358E558641D}" dt="2024-11-15T07:29:17.123" v="712" actId="1076"/>
        <pc:sldMkLst>
          <pc:docMk/>
          <pc:sldMk cId="3443889054" sldId="270"/>
        </pc:sldMkLst>
        <pc:spChg chg="del">
          <ac:chgData name="dharmanshu soni" userId="6914a7ccfbfba2da" providerId="LiveId" clId="{A9D23AE7-178C-4E9E-AFCE-2358E558641D}" dt="2024-11-15T07:26:29.026" v="682" actId="700"/>
          <ac:spMkLst>
            <pc:docMk/>
            <pc:sldMk cId="3443889054" sldId="270"/>
            <ac:spMk id="2" creationId="{05ED49B1-905B-DC5F-C041-A0E475A8237C}"/>
          </ac:spMkLst>
        </pc:spChg>
        <pc:spChg chg="del">
          <ac:chgData name="dharmanshu soni" userId="6914a7ccfbfba2da" providerId="LiveId" clId="{A9D23AE7-178C-4E9E-AFCE-2358E558641D}" dt="2024-11-15T07:26:29.026" v="682" actId="700"/>
          <ac:spMkLst>
            <pc:docMk/>
            <pc:sldMk cId="3443889054" sldId="270"/>
            <ac:spMk id="3" creationId="{764D2400-9A84-EAA5-8FE3-F3A0C8A76931}"/>
          </ac:spMkLst>
        </pc:spChg>
        <pc:spChg chg="add mod">
          <ac:chgData name="dharmanshu soni" userId="6914a7ccfbfba2da" providerId="LiveId" clId="{A9D23AE7-178C-4E9E-AFCE-2358E558641D}" dt="2024-11-15T07:27:07.908" v="691" actId="14100"/>
          <ac:spMkLst>
            <pc:docMk/>
            <pc:sldMk cId="3443889054" sldId="270"/>
            <ac:spMk id="6" creationId="{CC30D6AE-B25C-C171-1DB5-8BB0A0BE2945}"/>
          </ac:spMkLst>
        </pc:spChg>
        <pc:spChg chg="add mod">
          <ac:chgData name="dharmanshu soni" userId="6914a7ccfbfba2da" providerId="LiveId" clId="{A9D23AE7-178C-4E9E-AFCE-2358E558641D}" dt="2024-11-15T07:28:49.313" v="710" actId="1076"/>
          <ac:spMkLst>
            <pc:docMk/>
            <pc:sldMk cId="3443889054" sldId="270"/>
            <ac:spMk id="7" creationId="{9FB34619-656B-09EF-78D8-4B27604F4B41}"/>
          </ac:spMkLst>
        </pc:spChg>
        <pc:spChg chg="add">
          <ac:chgData name="dharmanshu soni" userId="6914a7ccfbfba2da" providerId="LiveId" clId="{A9D23AE7-178C-4E9E-AFCE-2358E558641D}" dt="2024-11-15T07:27:58.760" v="695"/>
          <ac:spMkLst>
            <pc:docMk/>
            <pc:sldMk cId="3443889054" sldId="270"/>
            <ac:spMk id="8" creationId="{D9511C57-4095-AAE6-3A88-6170283AE8A9}"/>
          </ac:spMkLst>
        </pc:spChg>
        <pc:spChg chg="add">
          <ac:chgData name="dharmanshu soni" userId="6914a7ccfbfba2da" providerId="LiveId" clId="{A9D23AE7-178C-4E9E-AFCE-2358E558641D}" dt="2024-11-15T07:28:04.651" v="696"/>
          <ac:spMkLst>
            <pc:docMk/>
            <pc:sldMk cId="3443889054" sldId="270"/>
            <ac:spMk id="9" creationId="{9609A947-5619-8D9C-C11E-CDD1DAEF316E}"/>
          </ac:spMkLst>
        </pc:spChg>
        <pc:spChg chg="add">
          <ac:chgData name="dharmanshu soni" userId="6914a7ccfbfba2da" providerId="LiveId" clId="{A9D23AE7-178C-4E9E-AFCE-2358E558641D}" dt="2024-11-15T07:28:10.917" v="697"/>
          <ac:spMkLst>
            <pc:docMk/>
            <pc:sldMk cId="3443889054" sldId="270"/>
            <ac:spMk id="10" creationId="{82D3AEAF-0672-9054-1A80-A1A0035904E5}"/>
          </ac:spMkLst>
        </pc:spChg>
        <pc:spChg chg="add">
          <ac:chgData name="dharmanshu soni" userId="6914a7ccfbfba2da" providerId="LiveId" clId="{A9D23AE7-178C-4E9E-AFCE-2358E558641D}" dt="2024-11-15T07:28:14.843" v="698"/>
          <ac:spMkLst>
            <pc:docMk/>
            <pc:sldMk cId="3443889054" sldId="270"/>
            <ac:spMk id="11" creationId="{AD69053B-BC33-ACDC-01C5-E1A2A9175A5D}"/>
          </ac:spMkLst>
        </pc:spChg>
        <pc:picChg chg="add mod">
          <ac:chgData name="dharmanshu soni" userId="6914a7ccfbfba2da" providerId="LiveId" clId="{A9D23AE7-178C-4E9E-AFCE-2358E558641D}" dt="2024-11-15T07:27:11.324" v="692" actId="1076"/>
          <ac:picMkLst>
            <pc:docMk/>
            <pc:sldMk cId="3443889054" sldId="270"/>
            <ac:picMk id="5" creationId="{7553972F-F9CF-9F0A-FED7-9FF59C1B5283}"/>
          </ac:picMkLst>
        </pc:picChg>
        <pc:picChg chg="add mod">
          <ac:chgData name="dharmanshu soni" userId="6914a7ccfbfba2da" providerId="LiveId" clId="{A9D23AE7-178C-4E9E-AFCE-2358E558641D}" dt="2024-11-15T07:29:17.123" v="712" actId="1076"/>
          <ac:picMkLst>
            <pc:docMk/>
            <pc:sldMk cId="3443889054" sldId="270"/>
            <ac:picMk id="13" creationId="{F985701D-282A-766D-6C79-92C3794F71A6}"/>
          </ac:picMkLst>
        </pc:picChg>
      </pc:sldChg>
      <pc:sldChg chg="addSp modSp new mod">
        <pc:chgData name="dharmanshu soni" userId="6914a7ccfbfba2da" providerId="LiveId" clId="{A9D23AE7-178C-4E9E-AFCE-2358E558641D}" dt="2024-11-15T07:35:25.406" v="776" actId="1036"/>
        <pc:sldMkLst>
          <pc:docMk/>
          <pc:sldMk cId="2633264012" sldId="271"/>
        </pc:sldMkLst>
        <pc:spChg chg="add mod">
          <ac:chgData name="dharmanshu soni" userId="6914a7ccfbfba2da" providerId="LiveId" clId="{A9D23AE7-178C-4E9E-AFCE-2358E558641D}" dt="2024-11-15T07:34:01.787" v="758" actId="255"/>
          <ac:spMkLst>
            <pc:docMk/>
            <pc:sldMk cId="2633264012" sldId="271"/>
            <ac:spMk id="3" creationId="{14F02B14-C726-2517-7EBC-62707E3A3F96}"/>
          </ac:spMkLst>
        </pc:spChg>
        <pc:spChg chg="add">
          <ac:chgData name="dharmanshu soni" userId="6914a7ccfbfba2da" providerId="LiveId" clId="{A9D23AE7-178C-4E9E-AFCE-2358E558641D}" dt="2024-11-15T07:33:20.768" v="749"/>
          <ac:spMkLst>
            <pc:docMk/>
            <pc:sldMk cId="2633264012" sldId="271"/>
            <ac:spMk id="6" creationId="{E9D72B3F-5636-1BA7-3F12-3FB1A8B6FBAF}"/>
          </ac:spMkLst>
        </pc:spChg>
        <pc:spChg chg="add mod">
          <ac:chgData name="dharmanshu soni" userId="6914a7ccfbfba2da" providerId="LiveId" clId="{A9D23AE7-178C-4E9E-AFCE-2358E558641D}" dt="2024-11-15T07:35:22.607" v="768" actId="1076"/>
          <ac:spMkLst>
            <pc:docMk/>
            <pc:sldMk cId="2633264012" sldId="271"/>
            <ac:spMk id="8" creationId="{5BABA34E-FA3E-0FA4-A8BD-E1DDF278FB6B}"/>
          </ac:spMkLst>
        </pc:spChg>
        <pc:picChg chg="add mod">
          <ac:chgData name="dharmanshu soni" userId="6914a7ccfbfba2da" providerId="LiveId" clId="{A9D23AE7-178C-4E9E-AFCE-2358E558641D}" dt="2024-11-15T07:35:25.406" v="776" actId="1036"/>
          <ac:picMkLst>
            <pc:docMk/>
            <pc:sldMk cId="2633264012" sldId="271"/>
            <ac:picMk id="5" creationId="{59C04E82-0D02-C639-CA9D-56C1931351C8}"/>
          </ac:picMkLst>
        </pc:picChg>
      </pc:sldChg>
      <pc:sldChg chg="addSp delSp modSp new mod modClrScheme chgLayout">
        <pc:chgData name="dharmanshu soni" userId="6914a7ccfbfba2da" providerId="LiveId" clId="{A9D23AE7-178C-4E9E-AFCE-2358E558641D}" dt="2024-11-15T08:10:12.829" v="969" actId="20577"/>
        <pc:sldMkLst>
          <pc:docMk/>
          <pc:sldMk cId="3520424929" sldId="272"/>
        </pc:sldMkLst>
        <pc:spChg chg="add mod">
          <ac:chgData name="dharmanshu soni" userId="6914a7ccfbfba2da" providerId="LiveId" clId="{A9D23AE7-178C-4E9E-AFCE-2358E558641D}" dt="2024-11-15T08:10:12.829" v="969" actId="20577"/>
          <ac:spMkLst>
            <pc:docMk/>
            <pc:sldMk cId="3520424929" sldId="272"/>
            <ac:spMk id="2" creationId="{21B3E6FA-0DCB-EFF9-774D-AAC9139E1B3A}"/>
          </ac:spMkLst>
        </pc:spChg>
        <pc:spChg chg="add mod">
          <ac:chgData name="dharmanshu soni" userId="6914a7ccfbfba2da" providerId="LiveId" clId="{A9D23AE7-178C-4E9E-AFCE-2358E558641D}" dt="2024-11-15T07:45:51.251" v="891" actId="113"/>
          <ac:spMkLst>
            <pc:docMk/>
            <pc:sldMk cId="3520424929" sldId="272"/>
            <ac:spMk id="3" creationId="{B7FB1398-FBA7-627C-BBDD-2EDDF2B7F2AF}"/>
          </ac:spMkLst>
        </pc:spChg>
        <pc:picChg chg="add del mod">
          <ac:chgData name="dharmanshu soni" userId="6914a7ccfbfba2da" providerId="LiveId" clId="{A9D23AE7-178C-4E9E-AFCE-2358E558641D}" dt="2024-11-15T07:47:05.359" v="895" actId="21"/>
          <ac:picMkLst>
            <pc:docMk/>
            <pc:sldMk cId="3520424929" sldId="272"/>
            <ac:picMk id="5" creationId="{D89F0D67-661F-AB91-4B9E-2334081FC696}"/>
          </ac:picMkLst>
        </pc:picChg>
      </pc:sldChg>
      <pc:sldChg chg="addSp delSp modSp new mod modClrScheme chgLayout">
        <pc:chgData name="dharmanshu soni" userId="6914a7ccfbfba2da" providerId="LiveId" clId="{A9D23AE7-178C-4E9E-AFCE-2358E558641D}" dt="2024-11-15T07:52:01.897" v="927" actId="1076"/>
        <pc:sldMkLst>
          <pc:docMk/>
          <pc:sldMk cId="1986233588" sldId="273"/>
        </pc:sldMkLst>
        <pc:spChg chg="del">
          <ac:chgData name="dharmanshu soni" userId="6914a7ccfbfba2da" providerId="LiveId" clId="{A9D23AE7-178C-4E9E-AFCE-2358E558641D}" dt="2024-11-15T07:46:53.597" v="893" actId="700"/>
          <ac:spMkLst>
            <pc:docMk/>
            <pc:sldMk cId="1986233588" sldId="273"/>
            <ac:spMk id="2" creationId="{2AA1FBFF-ACC4-B521-B14D-37B1B10F382D}"/>
          </ac:spMkLst>
        </pc:spChg>
        <pc:spChg chg="del">
          <ac:chgData name="dharmanshu soni" userId="6914a7ccfbfba2da" providerId="LiveId" clId="{A9D23AE7-178C-4E9E-AFCE-2358E558641D}" dt="2024-11-15T07:46:53.597" v="893" actId="700"/>
          <ac:spMkLst>
            <pc:docMk/>
            <pc:sldMk cId="1986233588" sldId="273"/>
            <ac:spMk id="3" creationId="{476B9C04-F285-27B4-6175-7F49FC10708F}"/>
          </ac:spMkLst>
        </pc:spChg>
        <pc:picChg chg="add mod ord">
          <ac:chgData name="dharmanshu soni" userId="6914a7ccfbfba2da" providerId="LiveId" clId="{A9D23AE7-178C-4E9E-AFCE-2358E558641D}" dt="2024-11-15T07:49:03.962" v="908" actId="166"/>
          <ac:picMkLst>
            <pc:docMk/>
            <pc:sldMk cId="1986233588" sldId="273"/>
            <ac:picMk id="5" creationId="{2D6E6D02-7FFA-0E4A-B250-FD2131C32D46}"/>
          </ac:picMkLst>
        </pc:picChg>
        <pc:picChg chg="add del mod">
          <ac:chgData name="dharmanshu soni" userId="6914a7ccfbfba2da" providerId="LiveId" clId="{A9D23AE7-178C-4E9E-AFCE-2358E558641D}" dt="2024-11-15T07:47:50.373" v="901" actId="478"/>
          <ac:picMkLst>
            <pc:docMk/>
            <pc:sldMk cId="1986233588" sldId="273"/>
            <ac:picMk id="6" creationId="{D89F0D67-661F-AB91-4B9E-2334081FC696}"/>
          </ac:picMkLst>
        </pc:picChg>
        <pc:picChg chg="add mod ord">
          <ac:chgData name="dharmanshu soni" userId="6914a7ccfbfba2da" providerId="LiveId" clId="{A9D23AE7-178C-4E9E-AFCE-2358E558641D}" dt="2024-11-15T07:48:51.991" v="906" actId="167"/>
          <ac:picMkLst>
            <pc:docMk/>
            <pc:sldMk cId="1986233588" sldId="273"/>
            <ac:picMk id="8" creationId="{D257F353-1FD4-CEC0-6AB6-3497C3FE2A12}"/>
          </ac:picMkLst>
        </pc:picChg>
        <pc:cxnChg chg="add mod">
          <ac:chgData name="dharmanshu soni" userId="6914a7ccfbfba2da" providerId="LiveId" clId="{A9D23AE7-178C-4E9E-AFCE-2358E558641D}" dt="2024-11-15T07:52:01.897" v="927" actId="1076"/>
          <ac:cxnSpMkLst>
            <pc:docMk/>
            <pc:sldMk cId="1986233588" sldId="273"/>
            <ac:cxnSpMk id="9" creationId="{6935C059-A2D9-B871-7AA0-3E3795C684DF}"/>
          </ac:cxnSpMkLst>
        </pc:cxnChg>
      </pc:sldChg>
      <pc:sldChg chg="addSp modSp new mod">
        <pc:chgData name="dharmanshu soni" userId="6914a7ccfbfba2da" providerId="LiveId" clId="{A9D23AE7-178C-4E9E-AFCE-2358E558641D}" dt="2024-11-15T08:29:29.487" v="1084" actId="1076"/>
        <pc:sldMkLst>
          <pc:docMk/>
          <pc:sldMk cId="1527035630" sldId="274"/>
        </pc:sldMkLst>
        <pc:spChg chg="add mod">
          <ac:chgData name="dharmanshu soni" userId="6914a7ccfbfba2da" providerId="LiveId" clId="{A9D23AE7-178C-4E9E-AFCE-2358E558641D}" dt="2024-11-15T07:50:28.159" v="920" actId="14100"/>
          <ac:spMkLst>
            <pc:docMk/>
            <pc:sldMk cId="1527035630" sldId="274"/>
            <ac:spMk id="3" creationId="{888E9B3F-2EC2-DE31-7563-04AF445FBCBB}"/>
          </ac:spMkLst>
        </pc:spChg>
        <pc:spChg chg="add mod">
          <ac:chgData name="dharmanshu soni" userId="6914a7ccfbfba2da" providerId="LiveId" clId="{A9D23AE7-178C-4E9E-AFCE-2358E558641D}" dt="2024-11-15T08:29:18.269" v="1083" actId="20577"/>
          <ac:spMkLst>
            <pc:docMk/>
            <pc:sldMk cId="1527035630" sldId="274"/>
            <ac:spMk id="10" creationId="{B079ED78-70A1-4989-33BD-D982B797AB4C}"/>
          </ac:spMkLst>
        </pc:spChg>
        <pc:picChg chg="add mod">
          <ac:chgData name="dharmanshu soni" userId="6914a7ccfbfba2da" providerId="LiveId" clId="{A9D23AE7-178C-4E9E-AFCE-2358E558641D}" dt="2024-11-15T07:51:10.415" v="922" actId="1076"/>
          <ac:picMkLst>
            <pc:docMk/>
            <pc:sldMk cId="1527035630" sldId="274"/>
            <ac:picMk id="5" creationId="{E1956D4E-D37E-7C82-0C11-FD88CF94ED59}"/>
          </ac:picMkLst>
        </pc:picChg>
        <pc:picChg chg="add mod">
          <ac:chgData name="dharmanshu soni" userId="6914a7ccfbfba2da" providerId="LiveId" clId="{A9D23AE7-178C-4E9E-AFCE-2358E558641D}" dt="2024-11-15T08:29:29.487" v="1084" actId="1076"/>
          <ac:picMkLst>
            <pc:docMk/>
            <pc:sldMk cId="1527035630" sldId="274"/>
            <ac:picMk id="12" creationId="{0D6BBC07-C739-46CF-0427-C877E8AF4779}"/>
          </ac:picMkLst>
        </pc:picChg>
        <pc:cxnChg chg="add mod">
          <ac:chgData name="dharmanshu soni" userId="6914a7ccfbfba2da" providerId="LiveId" clId="{A9D23AE7-178C-4E9E-AFCE-2358E558641D}" dt="2024-11-15T07:51:30.483" v="925" actId="1076"/>
          <ac:cxnSpMkLst>
            <pc:docMk/>
            <pc:sldMk cId="1527035630" sldId="274"/>
            <ac:cxnSpMk id="7" creationId="{1880200E-9E8C-868F-A3D8-9819546599F6}"/>
          </ac:cxnSpMkLst>
        </pc:cxnChg>
      </pc:sldChg>
      <pc:sldChg chg="addSp modSp new mod">
        <pc:chgData name="dharmanshu soni" userId="6914a7ccfbfba2da" providerId="LiveId" clId="{A9D23AE7-178C-4E9E-AFCE-2358E558641D}" dt="2024-11-15T09:21:12.611" v="1089" actId="1076"/>
        <pc:sldMkLst>
          <pc:docMk/>
          <pc:sldMk cId="106668256" sldId="275"/>
        </pc:sldMkLst>
        <pc:spChg chg="add mod">
          <ac:chgData name="dharmanshu soni" userId="6914a7ccfbfba2da" providerId="LiveId" clId="{A9D23AE7-178C-4E9E-AFCE-2358E558641D}" dt="2024-11-15T08:04:34.399" v="961" actId="207"/>
          <ac:spMkLst>
            <pc:docMk/>
            <pc:sldMk cId="106668256" sldId="275"/>
            <ac:spMk id="5" creationId="{C4998179-60D5-7E65-2506-34A48B753130}"/>
          </ac:spMkLst>
        </pc:spChg>
        <pc:picChg chg="add mod">
          <ac:chgData name="dharmanshu soni" userId="6914a7ccfbfba2da" providerId="LiveId" clId="{A9D23AE7-178C-4E9E-AFCE-2358E558641D}" dt="2024-11-15T08:03:54.998" v="957" actId="1076"/>
          <ac:picMkLst>
            <pc:docMk/>
            <pc:sldMk cId="106668256" sldId="275"/>
            <ac:picMk id="3" creationId="{3C780D32-55DD-FE31-0606-BB4CB7CD5032}"/>
          </ac:picMkLst>
        </pc:picChg>
        <pc:picChg chg="add mod">
          <ac:chgData name="dharmanshu soni" userId="6914a7ccfbfba2da" providerId="LiveId" clId="{A9D23AE7-178C-4E9E-AFCE-2358E558641D}" dt="2024-11-15T09:21:12.611" v="1089" actId="1076"/>
          <ac:picMkLst>
            <pc:docMk/>
            <pc:sldMk cId="106668256" sldId="275"/>
            <ac:picMk id="4" creationId="{217CB348-DA13-744B-66D1-7D0745471E25}"/>
          </ac:picMkLst>
        </pc:picChg>
      </pc:sldChg>
      <pc:sldChg chg="addSp modSp new mod modClrScheme chgLayout">
        <pc:chgData name="dharmanshu soni" userId="6914a7ccfbfba2da" providerId="LiveId" clId="{A9D23AE7-178C-4E9E-AFCE-2358E558641D}" dt="2024-11-15T08:13:34.128" v="1021" actId="1076"/>
        <pc:sldMkLst>
          <pc:docMk/>
          <pc:sldMk cId="2085431823" sldId="276"/>
        </pc:sldMkLst>
        <pc:spChg chg="add mod">
          <ac:chgData name="dharmanshu soni" userId="6914a7ccfbfba2da" providerId="LiveId" clId="{A9D23AE7-178C-4E9E-AFCE-2358E558641D}" dt="2024-11-15T08:10:57.608" v="993" actId="207"/>
          <ac:spMkLst>
            <pc:docMk/>
            <pc:sldMk cId="2085431823" sldId="276"/>
            <ac:spMk id="2" creationId="{A0C5CAC7-092A-0E3F-76D6-3D070A40B0D1}"/>
          </ac:spMkLst>
        </pc:spChg>
        <pc:spChg chg="add mod">
          <ac:chgData name="dharmanshu soni" userId="6914a7ccfbfba2da" providerId="LiveId" clId="{A9D23AE7-178C-4E9E-AFCE-2358E558641D}" dt="2024-11-15T08:13:07.668" v="1019" actId="20577"/>
          <ac:spMkLst>
            <pc:docMk/>
            <pc:sldMk cId="2085431823" sldId="276"/>
            <ac:spMk id="3" creationId="{944484BC-E339-43A1-6497-A6B59774D162}"/>
          </ac:spMkLst>
        </pc:spChg>
        <pc:spChg chg="add">
          <ac:chgData name="dharmanshu soni" userId="6914a7ccfbfba2da" providerId="LiveId" clId="{A9D23AE7-178C-4E9E-AFCE-2358E558641D}" dt="2024-11-15T08:12:58.026" v="1015"/>
          <ac:spMkLst>
            <pc:docMk/>
            <pc:sldMk cId="2085431823" sldId="276"/>
            <ac:spMk id="6" creationId="{6407133E-BCE2-6EDE-81BC-BC214DE0F5BA}"/>
          </ac:spMkLst>
        </pc:spChg>
        <pc:picChg chg="add mod">
          <ac:chgData name="dharmanshu soni" userId="6914a7ccfbfba2da" providerId="LiveId" clId="{A9D23AE7-178C-4E9E-AFCE-2358E558641D}" dt="2024-11-15T08:12:27.980" v="1011" actId="1076"/>
          <ac:picMkLst>
            <pc:docMk/>
            <pc:sldMk cId="2085431823" sldId="276"/>
            <ac:picMk id="5" creationId="{C9161380-0DEC-F269-B482-A1BBAA37296F}"/>
          </ac:picMkLst>
        </pc:picChg>
        <pc:picChg chg="add mod">
          <ac:chgData name="dharmanshu soni" userId="6914a7ccfbfba2da" providerId="LiveId" clId="{A9D23AE7-178C-4E9E-AFCE-2358E558641D}" dt="2024-11-15T08:13:34.128" v="1021" actId="1076"/>
          <ac:picMkLst>
            <pc:docMk/>
            <pc:sldMk cId="2085431823" sldId="276"/>
            <ac:picMk id="8" creationId="{75F49CFD-CCEB-6AFE-8807-879900E15983}"/>
          </ac:picMkLst>
        </pc:picChg>
      </pc:sldChg>
      <pc:sldChg chg="addSp delSp modSp new mod modClrScheme chgLayout">
        <pc:chgData name="dharmanshu soni" userId="6914a7ccfbfba2da" providerId="LiveId" clId="{A9D23AE7-178C-4E9E-AFCE-2358E558641D}" dt="2024-11-15T08:19:01.856" v="1067" actId="1076"/>
        <pc:sldMkLst>
          <pc:docMk/>
          <pc:sldMk cId="2424743964" sldId="277"/>
        </pc:sldMkLst>
        <pc:spChg chg="del mod ord">
          <ac:chgData name="dharmanshu soni" userId="6914a7ccfbfba2da" providerId="LiveId" clId="{A9D23AE7-178C-4E9E-AFCE-2358E558641D}" dt="2024-11-15T08:14:40.953" v="1023" actId="700"/>
          <ac:spMkLst>
            <pc:docMk/>
            <pc:sldMk cId="2424743964" sldId="277"/>
            <ac:spMk id="2" creationId="{64CE3A1E-1704-0D84-C70A-44725F3E5DAA}"/>
          </ac:spMkLst>
        </pc:spChg>
        <pc:spChg chg="del mod ord">
          <ac:chgData name="dharmanshu soni" userId="6914a7ccfbfba2da" providerId="LiveId" clId="{A9D23AE7-178C-4E9E-AFCE-2358E558641D}" dt="2024-11-15T08:14:40.953" v="1023" actId="700"/>
          <ac:spMkLst>
            <pc:docMk/>
            <pc:sldMk cId="2424743964" sldId="277"/>
            <ac:spMk id="3" creationId="{A7D2D26A-A102-6158-70CA-B70A437245D6}"/>
          </ac:spMkLst>
        </pc:spChg>
        <pc:spChg chg="add del mod ord">
          <ac:chgData name="dharmanshu soni" userId="6914a7ccfbfba2da" providerId="LiveId" clId="{A9D23AE7-178C-4E9E-AFCE-2358E558641D}" dt="2024-11-15T08:14:49.104" v="1024" actId="700"/>
          <ac:spMkLst>
            <pc:docMk/>
            <pc:sldMk cId="2424743964" sldId="277"/>
            <ac:spMk id="4" creationId="{058347A1-6FDA-95D8-4769-1606DD5AE9A4}"/>
          </ac:spMkLst>
        </pc:spChg>
        <pc:spChg chg="add del mod ord">
          <ac:chgData name="dharmanshu soni" userId="6914a7ccfbfba2da" providerId="LiveId" clId="{A9D23AE7-178C-4E9E-AFCE-2358E558641D}" dt="2024-11-15T08:14:49.104" v="1024" actId="700"/>
          <ac:spMkLst>
            <pc:docMk/>
            <pc:sldMk cId="2424743964" sldId="277"/>
            <ac:spMk id="5" creationId="{B968E541-FF90-362E-05C4-4692C0D6B6E3}"/>
          </ac:spMkLst>
        </pc:spChg>
        <pc:spChg chg="add">
          <ac:chgData name="dharmanshu soni" userId="6914a7ccfbfba2da" providerId="LiveId" clId="{A9D23AE7-178C-4E9E-AFCE-2358E558641D}" dt="2024-11-15T08:14:49.651" v="1025"/>
          <ac:spMkLst>
            <pc:docMk/>
            <pc:sldMk cId="2424743964" sldId="277"/>
            <ac:spMk id="6" creationId="{34FD7829-7D75-1167-8206-E265FE109B8F}"/>
          </ac:spMkLst>
        </pc:spChg>
        <pc:spChg chg="add mod">
          <ac:chgData name="dharmanshu soni" userId="6914a7ccfbfba2da" providerId="LiveId" clId="{A9D23AE7-178C-4E9E-AFCE-2358E558641D}" dt="2024-11-15T08:15:35.782" v="1035" actId="114"/>
          <ac:spMkLst>
            <pc:docMk/>
            <pc:sldMk cId="2424743964" sldId="277"/>
            <ac:spMk id="8" creationId="{282D5EF7-21CF-EE54-A677-208268753763}"/>
          </ac:spMkLst>
        </pc:spChg>
        <pc:spChg chg="add mod">
          <ac:chgData name="dharmanshu soni" userId="6914a7ccfbfba2da" providerId="LiveId" clId="{A9D23AE7-178C-4E9E-AFCE-2358E558641D}" dt="2024-11-15T08:17:55.844" v="1063" actId="255"/>
          <ac:spMkLst>
            <pc:docMk/>
            <pc:sldMk cId="2424743964" sldId="277"/>
            <ac:spMk id="12" creationId="{2E643845-8873-A91D-2B91-CB046122C074}"/>
          </ac:spMkLst>
        </pc:spChg>
        <pc:spChg chg="add mod">
          <ac:chgData name="dharmanshu soni" userId="6914a7ccfbfba2da" providerId="LiveId" clId="{A9D23AE7-178C-4E9E-AFCE-2358E558641D}" dt="2024-11-15T08:17:04.789" v="1043" actId="14100"/>
          <ac:spMkLst>
            <pc:docMk/>
            <pc:sldMk cId="2424743964" sldId="277"/>
            <ac:spMk id="13" creationId="{8B9925CB-7DDC-9CD0-D315-119EB3DF02DF}"/>
          </ac:spMkLst>
        </pc:spChg>
        <pc:spChg chg="add mod">
          <ac:chgData name="dharmanshu soni" userId="6914a7ccfbfba2da" providerId="LiveId" clId="{A9D23AE7-178C-4E9E-AFCE-2358E558641D}" dt="2024-11-15T08:17:16.806" v="1047"/>
          <ac:spMkLst>
            <pc:docMk/>
            <pc:sldMk cId="2424743964" sldId="277"/>
            <ac:spMk id="14" creationId="{63F1A87A-DC1C-0B1C-588F-5F94707C3BDE}"/>
          </ac:spMkLst>
        </pc:spChg>
        <pc:picChg chg="add mod">
          <ac:chgData name="dharmanshu soni" userId="6914a7ccfbfba2da" providerId="LiveId" clId="{A9D23AE7-178C-4E9E-AFCE-2358E558641D}" dt="2024-11-15T08:16:03.834" v="1037" actId="1076"/>
          <ac:picMkLst>
            <pc:docMk/>
            <pc:sldMk cId="2424743964" sldId="277"/>
            <ac:picMk id="10" creationId="{614AD9FD-029E-CD1C-5FE2-7E13E94462E1}"/>
          </ac:picMkLst>
        </pc:picChg>
        <pc:picChg chg="add mod">
          <ac:chgData name="dharmanshu soni" userId="6914a7ccfbfba2da" providerId="LiveId" clId="{A9D23AE7-178C-4E9E-AFCE-2358E558641D}" dt="2024-11-15T08:18:25.834" v="1065" actId="1076"/>
          <ac:picMkLst>
            <pc:docMk/>
            <pc:sldMk cId="2424743964" sldId="277"/>
            <ac:picMk id="16" creationId="{C4516982-FFAF-BE0B-EFF9-5F7A8D23648B}"/>
          </ac:picMkLst>
        </pc:picChg>
        <pc:picChg chg="add mod">
          <ac:chgData name="dharmanshu soni" userId="6914a7ccfbfba2da" providerId="LiveId" clId="{A9D23AE7-178C-4E9E-AFCE-2358E558641D}" dt="2024-11-15T08:19:01.856" v="1067" actId="1076"/>
          <ac:picMkLst>
            <pc:docMk/>
            <pc:sldMk cId="2424743964" sldId="277"/>
            <ac:picMk id="18" creationId="{BAE31ECA-6A85-89F8-32F2-EE5F59047EEF}"/>
          </ac:picMkLst>
        </pc:picChg>
      </pc:sldChg>
      <pc:sldChg chg="addSp modSp new mod">
        <pc:chgData name="dharmanshu soni" userId="6914a7ccfbfba2da" providerId="LiveId" clId="{A9D23AE7-178C-4E9E-AFCE-2358E558641D}" dt="2024-11-15T09:22:05.857" v="1094" actId="1076"/>
        <pc:sldMkLst>
          <pc:docMk/>
          <pc:sldMk cId="2779792835" sldId="278"/>
        </pc:sldMkLst>
        <pc:picChg chg="add mod">
          <ac:chgData name="dharmanshu soni" userId="6914a7ccfbfba2da" providerId="LiveId" clId="{A9D23AE7-178C-4E9E-AFCE-2358E558641D}" dt="2024-11-15T09:22:05.857" v="1094" actId="1076"/>
          <ac:picMkLst>
            <pc:docMk/>
            <pc:sldMk cId="2779792835" sldId="278"/>
            <ac:picMk id="3" creationId="{F8FE93DD-FB57-AAA2-FB2B-3F62346D4D42}"/>
          </ac:picMkLst>
        </pc:picChg>
      </pc:sldChg>
      <pc:sldChg chg="addSp delSp modSp new mod modClrScheme chgLayout">
        <pc:chgData name="dharmanshu soni" userId="6914a7ccfbfba2da" providerId="LiveId" clId="{A9D23AE7-178C-4E9E-AFCE-2358E558641D}" dt="2024-11-15T09:24:51.424" v="1118" actId="14100"/>
        <pc:sldMkLst>
          <pc:docMk/>
          <pc:sldMk cId="3805278363" sldId="279"/>
        </pc:sldMkLst>
        <pc:spChg chg="add mod">
          <ac:chgData name="dharmanshu soni" userId="6914a7ccfbfba2da" providerId="LiveId" clId="{A9D23AE7-178C-4E9E-AFCE-2358E558641D}" dt="2024-11-15T09:24:51.424" v="1118" actId="14100"/>
          <ac:spMkLst>
            <pc:docMk/>
            <pc:sldMk cId="3805278363" sldId="279"/>
            <ac:spMk id="4" creationId="{3BA0C5C5-D228-1EB0-D7E8-1A95376B74CC}"/>
          </ac:spMkLst>
        </pc:spChg>
        <pc:spChg chg="add del mod ord">
          <ac:chgData name="dharmanshu soni" userId="6914a7ccfbfba2da" providerId="LiveId" clId="{A9D23AE7-178C-4E9E-AFCE-2358E558641D}" dt="2024-11-15T09:23:01.163" v="1105" actId="700"/>
          <ac:spMkLst>
            <pc:docMk/>
            <pc:sldMk cId="3805278363" sldId="279"/>
            <ac:spMk id="4" creationId="{8BD11562-762D-1F04-DD6F-298FFFC38337}"/>
          </ac:spMkLst>
        </pc:spChg>
        <pc:spChg chg="add del mod ord">
          <ac:chgData name="dharmanshu soni" userId="6914a7ccfbfba2da" providerId="LiveId" clId="{A9D23AE7-178C-4E9E-AFCE-2358E558641D}" dt="2024-11-15T09:23:01.163" v="1105" actId="700"/>
          <ac:spMkLst>
            <pc:docMk/>
            <pc:sldMk cId="3805278363" sldId="279"/>
            <ac:spMk id="5" creationId="{34CC1592-1E3D-9062-64BF-D5901206E17F}"/>
          </ac:spMkLst>
        </pc:spChg>
        <pc:spChg chg="add mod">
          <ac:chgData name="dharmanshu soni" userId="6914a7ccfbfba2da" providerId="LiveId" clId="{A9D23AE7-178C-4E9E-AFCE-2358E558641D}" dt="2024-11-15T09:23:31.627" v="1115" actId="1076"/>
          <ac:spMkLst>
            <pc:docMk/>
            <pc:sldMk cId="3805278363" sldId="279"/>
            <ac:spMk id="6" creationId="{69903C84-479F-07F9-FE33-7C473431F411}"/>
          </ac:spMkLst>
        </pc:spChg>
        <pc:picChg chg="add">
          <ac:chgData name="dharmanshu soni" userId="6914a7ccfbfba2da" providerId="LiveId" clId="{A9D23AE7-178C-4E9E-AFCE-2358E558641D}" dt="2024-11-15T09:22:30.546" v="1096" actId="22"/>
          <ac:picMkLst>
            <pc:docMk/>
            <pc:sldMk cId="3805278363" sldId="279"/>
            <ac:picMk id="3" creationId="{119EE860-756D-9BCB-A111-F620D4F3D73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E86232-E3EA-45A0-9B8D-D900ACDD5D62}"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242AA-D064-41BE-A0B9-ADC0A7DE0D8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76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86232-E3EA-45A0-9B8D-D900ACDD5D62}"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242AA-D064-41BE-A0B9-ADC0A7DE0D80}" type="slidenum">
              <a:rPr lang="en-IN" smtClean="0"/>
              <a:t>‹#›</a:t>
            </a:fld>
            <a:endParaRPr lang="en-IN"/>
          </a:p>
        </p:txBody>
      </p:sp>
    </p:spTree>
    <p:extLst>
      <p:ext uri="{BB962C8B-B14F-4D97-AF65-F5344CB8AC3E}">
        <p14:creationId xmlns:p14="http://schemas.microsoft.com/office/powerpoint/2010/main" val="173303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86232-E3EA-45A0-9B8D-D900ACDD5D62}"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242AA-D064-41BE-A0B9-ADC0A7DE0D80}" type="slidenum">
              <a:rPr lang="en-IN" smtClean="0"/>
              <a:t>‹#›</a:t>
            </a:fld>
            <a:endParaRPr lang="en-IN"/>
          </a:p>
        </p:txBody>
      </p:sp>
    </p:spTree>
    <p:extLst>
      <p:ext uri="{BB962C8B-B14F-4D97-AF65-F5344CB8AC3E}">
        <p14:creationId xmlns:p14="http://schemas.microsoft.com/office/powerpoint/2010/main" val="299852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86232-E3EA-45A0-9B8D-D900ACDD5D62}"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242AA-D064-41BE-A0B9-ADC0A7DE0D80}" type="slidenum">
              <a:rPr lang="en-IN" smtClean="0"/>
              <a:t>‹#›</a:t>
            </a:fld>
            <a:endParaRPr lang="en-IN"/>
          </a:p>
        </p:txBody>
      </p:sp>
    </p:spTree>
    <p:extLst>
      <p:ext uri="{BB962C8B-B14F-4D97-AF65-F5344CB8AC3E}">
        <p14:creationId xmlns:p14="http://schemas.microsoft.com/office/powerpoint/2010/main" val="14985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E86232-E3EA-45A0-9B8D-D900ACDD5D62}" type="datetimeFigureOut">
              <a:rPr lang="en-IN" smtClean="0"/>
              <a:t>15-11-2024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7A242AA-D064-41BE-A0B9-ADC0A7DE0D8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207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E86232-E3EA-45A0-9B8D-D900ACDD5D62}" type="datetimeFigureOut">
              <a:rPr lang="en-IN" smtClean="0"/>
              <a:t>15-11-2024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242AA-D064-41BE-A0B9-ADC0A7DE0D80}" type="slidenum">
              <a:rPr lang="en-IN" smtClean="0"/>
              <a:t>‹#›</a:t>
            </a:fld>
            <a:endParaRPr lang="en-IN"/>
          </a:p>
        </p:txBody>
      </p:sp>
    </p:spTree>
    <p:extLst>
      <p:ext uri="{BB962C8B-B14F-4D97-AF65-F5344CB8AC3E}">
        <p14:creationId xmlns:p14="http://schemas.microsoft.com/office/powerpoint/2010/main" val="3455759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E86232-E3EA-45A0-9B8D-D900ACDD5D62}" type="datetimeFigureOut">
              <a:rPr lang="en-IN" smtClean="0"/>
              <a:t>15-11-2024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7A242AA-D064-41BE-A0B9-ADC0A7DE0D80}" type="slidenum">
              <a:rPr lang="en-IN" smtClean="0"/>
              <a:t>‹#›</a:t>
            </a:fld>
            <a:endParaRPr lang="en-IN"/>
          </a:p>
        </p:txBody>
      </p:sp>
    </p:spTree>
    <p:extLst>
      <p:ext uri="{BB962C8B-B14F-4D97-AF65-F5344CB8AC3E}">
        <p14:creationId xmlns:p14="http://schemas.microsoft.com/office/powerpoint/2010/main" val="70833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E86232-E3EA-45A0-9B8D-D900ACDD5D62}" type="datetimeFigureOut">
              <a:rPr lang="en-IN" smtClean="0"/>
              <a:t>15-11-2024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7A242AA-D064-41BE-A0B9-ADC0A7DE0D80}" type="slidenum">
              <a:rPr lang="en-IN" smtClean="0"/>
              <a:t>‹#›</a:t>
            </a:fld>
            <a:endParaRPr lang="en-IN"/>
          </a:p>
        </p:txBody>
      </p:sp>
    </p:spTree>
    <p:extLst>
      <p:ext uri="{BB962C8B-B14F-4D97-AF65-F5344CB8AC3E}">
        <p14:creationId xmlns:p14="http://schemas.microsoft.com/office/powerpoint/2010/main" val="1621400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E86232-E3EA-45A0-9B8D-D900ACDD5D62}" type="datetimeFigureOut">
              <a:rPr lang="en-IN" smtClean="0"/>
              <a:t>15-11-2024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17A242AA-D064-41BE-A0B9-ADC0A7DE0D80}" type="slidenum">
              <a:rPr lang="en-IN" smtClean="0"/>
              <a:t>‹#›</a:t>
            </a:fld>
            <a:endParaRPr lang="en-IN"/>
          </a:p>
        </p:txBody>
      </p:sp>
    </p:spTree>
    <p:extLst>
      <p:ext uri="{BB962C8B-B14F-4D97-AF65-F5344CB8AC3E}">
        <p14:creationId xmlns:p14="http://schemas.microsoft.com/office/powerpoint/2010/main" val="364004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CE86232-E3EA-45A0-9B8D-D900ACDD5D62}" type="datetimeFigureOut">
              <a:rPr lang="en-IN" smtClean="0"/>
              <a:t>15-11-2024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7A242AA-D064-41BE-A0B9-ADC0A7DE0D80}" type="slidenum">
              <a:rPr lang="en-IN" smtClean="0"/>
              <a:t>‹#›</a:t>
            </a:fld>
            <a:endParaRPr lang="en-IN"/>
          </a:p>
        </p:txBody>
      </p:sp>
    </p:spTree>
    <p:extLst>
      <p:ext uri="{BB962C8B-B14F-4D97-AF65-F5344CB8AC3E}">
        <p14:creationId xmlns:p14="http://schemas.microsoft.com/office/powerpoint/2010/main" val="198977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E86232-E3EA-45A0-9B8D-D900ACDD5D62}" type="datetimeFigureOut">
              <a:rPr lang="en-IN" smtClean="0"/>
              <a:t>15-11-2024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7A242AA-D064-41BE-A0B9-ADC0A7DE0D80}" type="slidenum">
              <a:rPr lang="en-IN" smtClean="0"/>
              <a:t>‹#›</a:t>
            </a:fld>
            <a:endParaRPr lang="en-IN"/>
          </a:p>
        </p:txBody>
      </p:sp>
    </p:spTree>
    <p:extLst>
      <p:ext uri="{BB962C8B-B14F-4D97-AF65-F5344CB8AC3E}">
        <p14:creationId xmlns:p14="http://schemas.microsoft.com/office/powerpoint/2010/main" val="307243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CE86232-E3EA-45A0-9B8D-D900ACDD5D62}" type="datetimeFigureOut">
              <a:rPr lang="en-IN" smtClean="0"/>
              <a:t>15-11-2024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7A242AA-D064-41BE-A0B9-ADC0A7DE0D80}"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199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docker.com/products/container-runtim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mcr.microsoft.com/" TargetMode="External"/><Relationship Id="rId2" Type="http://schemas.openxmlformats.org/officeDocument/2006/relationships/hyperlink" Target="https://hub.docker.com/r/microsoft/dotne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otnet/dotnet-docker/blob/main/samples/releasesapi/README.md" TargetMode="External"/><Relationship Id="rId2" Type="http://schemas.openxmlformats.org/officeDocument/2006/relationships/hyperlink" Target="https://github.com/dotnet/dotnet-docker/blob/main/samples/README.md"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learn.microsoft.com/en-us/dotnet/core/docker/build-container?tabs=windows#create-net-ap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otnet/dotnet-docker/tree/main"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hub.docker.com/" TargetMode="Externa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hyperlink" Target="https://docs.docker.com/reference/dockerfile/"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ub.docker.co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B34C60-2089-3DD7-9A77-8AE0A9181FB6}"/>
              </a:ext>
            </a:extLst>
          </p:cNvPr>
          <p:cNvSpPr>
            <a:spLocks noGrp="1"/>
          </p:cNvSpPr>
          <p:nvPr>
            <p:ph type="subTitle" idx="1"/>
          </p:nvPr>
        </p:nvSpPr>
        <p:spPr/>
        <p:txBody>
          <a:bodyPr/>
          <a:lstStyle/>
          <a:p>
            <a:r>
              <a:rPr lang="en-IN" dirty="0"/>
              <a:t>By – Dharmanshu</a:t>
            </a:r>
          </a:p>
          <a:p>
            <a:r>
              <a:rPr lang="en-IN" dirty="0"/>
              <a:t>15 November 2024</a:t>
            </a:r>
          </a:p>
        </p:txBody>
      </p:sp>
      <p:pic>
        <p:nvPicPr>
          <p:cNvPr id="1026" name="Picture 2" descr="Docker Logo, symbol, meaning, history, PNG, brand">
            <a:extLst>
              <a:ext uri="{FF2B5EF4-FFF2-40B4-BE49-F238E27FC236}">
                <a16:creationId xmlns:a16="http://schemas.microsoft.com/office/drawing/2014/main" id="{40C880B6-A4B4-9B80-C404-851B9F03F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549" y="2723356"/>
            <a:ext cx="3670300" cy="206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30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A9AE-D937-481E-D09C-640FD67F27DB}"/>
              </a:ext>
            </a:extLst>
          </p:cNvPr>
          <p:cNvSpPr>
            <a:spLocks noGrp="1"/>
          </p:cNvSpPr>
          <p:nvPr>
            <p:ph type="title"/>
          </p:nvPr>
        </p:nvSpPr>
        <p:spPr/>
        <p:txBody>
          <a:bodyPr/>
          <a:lstStyle/>
          <a:p>
            <a:r>
              <a:rPr lang="en-IN" dirty="0"/>
              <a:t>What are Containers?</a:t>
            </a:r>
          </a:p>
        </p:txBody>
      </p:sp>
      <p:sp>
        <p:nvSpPr>
          <p:cNvPr id="3" name="Content Placeholder 2">
            <a:extLst>
              <a:ext uri="{FF2B5EF4-FFF2-40B4-BE49-F238E27FC236}">
                <a16:creationId xmlns:a16="http://schemas.microsoft.com/office/drawing/2014/main" id="{6C794604-A034-3266-5771-73583FB06272}"/>
              </a:ext>
            </a:extLst>
          </p:cNvPr>
          <p:cNvSpPr>
            <a:spLocks noGrp="1"/>
          </p:cNvSpPr>
          <p:nvPr>
            <p:ph idx="1"/>
          </p:nvPr>
        </p:nvSpPr>
        <p:spPr/>
        <p:txBody>
          <a:bodyPr>
            <a:normAutofit/>
          </a:bodyPr>
          <a:lstStyle/>
          <a:p>
            <a:pPr algn="just"/>
            <a:r>
              <a:rPr lang="en-US" dirty="0"/>
              <a:t>A Docker container is a runtime instance of a Docker image—a snapshot of an application and its dependencies. Containers are similar to virtual machines (VMs) but are more lightweight because they share the operating system (OS) kernel with the host, making them faster to create, run, and scale.</a:t>
            </a:r>
          </a:p>
          <a:p>
            <a:pPr algn="just"/>
            <a:r>
              <a:rPr lang="en-US" b="0" i="0" dirty="0">
                <a:effectLst/>
              </a:rPr>
              <a:t>Container images become containers at runtime and in the case of Docker containers – images become containers when they run on </a:t>
            </a:r>
            <a:r>
              <a:rPr lang="en-US" b="0" i="0" dirty="0">
                <a:effectLst/>
                <a:hlinkClick r:id="rId2">
                  <a:extLst>
                    <a:ext uri="{A12FA001-AC4F-418D-AE19-62706E023703}">
                      <ahyp:hlinkClr xmlns:ahyp="http://schemas.microsoft.com/office/drawing/2018/hyperlinkcolor" val="tx"/>
                    </a:ext>
                  </a:extLst>
                </a:hlinkClick>
              </a:rPr>
              <a:t>Docker Engine</a:t>
            </a:r>
            <a:r>
              <a:rPr lang="en-US" b="0" i="0" dirty="0">
                <a:effectLst/>
              </a:rPr>
              <a:t>. Available for both Linux and Windows-based applications, containerized software will always run the same, regardless of the infrastructure. Containers isolate software from its environment and ensure that it works uniformly despite differences for instance between development and staging.</a:t>
            </a:r>
            <a:endParaRPr lang="en-IN" dirty="0"/>
          </a:p>
        </p:txBody>
      </p:sp>
    </p:spTree>
    <p:extLst>
      <p:ext uri="{BB962C8B-B14F-4D97-AF65-F5344CB8AC3E}">
        <p14:creationId xmlns:p14="http://schemas.microsoft.com/office/powerpoint/2010/main" val="327539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bAssembly vs Docker: Exploring their Connection and Potential">
            <a:extLst>
              <a:ext uri="{FF2B5EF4-FFF2-40B4-BE49-F238E27FC236}">
                <a16:creationId xmlns:a16="http://schemas.microsoft.com/office/drawing/2014/main" id="{404F68E4-1247-4A83-09F1-C93520E2A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0"/>
            <a:ext cx="8096250" cy="6338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41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ker Image Example - Made with Clipchamp">
            <a:hlinkClick r:id="" action="ppaction://media"/>
            <a:extLst>
              <a:ext uri="{FF2B5EF4-FFF2-40B4-BE49-F238E27FC236}">
                <a16:creationId xmlns:a16="http://schemas.microsoft.com/office/drawing/2014/main" id="{73BE3200-197B-1B9A-B81C-A75F1B5B32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6972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8E6BB-B0A4-68A2-6D80-9FD6AFFEF599}"/>
              </a:ext>
            </a:extLst>
          </p:cNvPr>
          <p:cNvSpPr>
            <a:spLocks noGrp="1"/>
          </p:cNvSpPr>
          <p:nvPr>
            <p:ph type="title"/>
          </p:nvPr>
        </p:nvSpPr>
        <p:spPr/>
        <p:txBody>
          <a:bodyPr>
            <a:normAutofit/>
          </a:bodyPr>
          <a:lstStyle/>
          <a:p>
            <a:r>
              <a:rPr lang="en-IN" i="0" dirty="0">
                <a:effectLst/>
                <a:latin typeface="Calibri Light (Headings)"/>
              </a:rPr>
              <a:t>.NET and Docker</a:t>
            </a:r>
            <a:endParaRPr lang="en-IN" dirty="0">
              <a:latin typeface="Calibri Light (Headings)"/>
            </a:endParaRPr>
          </a:p>
        </p:txBody>
      </p:sp>
      <p:sp>
        <p:nvSpPr>
          <p:cNvPr id="3" name="Content Placeholder 2">
            <a:extLst>
              <a:ext uri="{FF2B5EF4-FFF2-40B4-BE49-F238E27FC236}">
                <a16:creationId xmlns:a16="http://schemas.microsoft.com/office/drawing/2014/main" id="{5CD8C203-C439-DD61-DABF-1C9127715705}"/>
              </a:ext>
            </a:extLst>
          </p:cNvPr>
          <p:cNvSpPr>
            <a:spLocks noGrp="1"/>
          </p:cNvSpPr>
          <p:nvPr>
            <p:ph idx="1"/>
          </p:nvPr>
        </p:nvSpPr>
        <p:spPr/>
        <p:txBody>
          <a:bodyPr/>
          <a:lstStyle/>
          <a:p>
            <a:r>
              <a:rPr lang="en-IN" dirty="0"/>
              <a:t>1. .NET Images</a:t>
            </a:r>
          </a:p>
          <a:p>
            <a:r>
              <a:rPr lang="en-IN" dirty="0"/>
              <a:t>A) </a:t>
            </a:r>
            <a:r>
              <a:rPr lang="en-IN" dirty="0" err="1">
                <a:hlinkClick r:id="rId2"/>
              </a:rPr>
              <a:t>microsoft</a:t>
            </a:r>
            <a:r>
              <a:rPr lang="en-IN" dirty="0">
                <a:hlinkClick r:id="rId2"/>
              </a:rPr>
              <a:t>/dotnet - Docker Image | Docker Hub</a:t>
            </a:r>
            <a:endParaRPr lang="en-IN" dirty="0"/>
          </a:p>
          <a:p>
            <a:r>
              <a:rPr lang="en-IN" dirty="0"/>
              <a:t>B) </a:t>
            </a:r>
            <a:r>
              <a:rPr lang="en-IN" dirty="0">
                <a:hlinkClick r:id="rId3"/>
              </a:rPr>
              <a:t>Microsoft Artifact Registry</a:t>
            </a:r>
            <a:endParaRPr lang="en-IN" dirty="0"/>
          </a:p>
          <a:p>
            <a:r>
              <a:rPr lang="en-IN" dirty="0"/>
              <a:t>C) </a:t>
            </a:r>
            <a:r>
              <a:rPr lang="en-IN" i="0" dirty="0">
                <a:effectLst/>
              </a:rPr>
              <a:t>.NET </a:t>
            </a:r>
            <a:r>
              <a:rPr lang="en-IN" i="0" dirty="0" err="1">
                <a:effectLst/>
              </a:rPr>
              <a:t>Chiseled</a:t>
            </a:r>
            <a:r>
              <a:rPr lang="en-IN" i="0" dirty="0">
                <a:effectLst/>
              </a:rPr>
              <a:t> Containers : </a:t>
            </a:r>
            <a:r>
              <a:rPr lang="en-US" b="0" i="0" dirty="0">
                <a:effectLst/>
              </a:rPr>
              <a:t>.NET chiseled Ubuntu container images are now GA and can be used in production, for .NET 6, 7, and 8. These images are ~100 MB smaller than the regular Ubuntu images.</a:t>
            </a:r>
            <a:endParaRPr lang="en-IN" i="0" dirty="0">
              <a:effectLst/>
            </a:endParaRPr>
          </a:p>
          <a:p>
            <a:pPr marL="0" indent="0">
              <a:buNone/>
            </a:pPr>
            <a:endParaRPr lang="en-IN" dirty="0"/>
          </a:p>
        </p:txBody>
      </p:sp>
    </p:spTree>
    <p:extLst>
      <p:ext uri="{BB962C8B-B14F-4D97-AF65-F5344CB8AC3E}">
        <p14:creationId xmlns:p14="http://schemas.microsoft.com/office/powerpoint/2010/main" val="86124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96289-AE3F-81D2-012B-DC688E6295C0}"/>
              </a:ext>
            </a:extLst>
          </p:cNvPr>
          <p:cNvSpPr>
            <a:spLocks noGrp="1"/>
          </p:cNvSpPr>
          <p:nvPr>
            <p:ph type="title"/>
          </p:nvPr>
        </p:nvSpPr>
        <p:spPr/>
        <p:txBody>
          <a:bodyPr/>
          <a:lstStyle/>
          <a:p>
            <a:r>
              <a:rPr lang="en-IN" dirty="0"/>
              <a:t>1. Building container .NET App</a:t>
            </a:r>
          </a:p>
        </p:txBody>
      </p:sp>
      <p:sp>
        <p:nvSpPr>
          <p:cNvPr id="3" name="Content Placeholder 2">
            <a:extLst>
              <a:ext uri="{FF2B5EF4-FFF2-40B4-BE49-F238E27FC236}">
                <a16:creationId xmlns:a16="http://schemas.microsoft.com/office/drawing/2014/main" id="{B99F4C79-F996-C093-E194-8818AFC5357F}"/>
              </a:ext>
            </a:extLst>
          </p:cNvPr>
          <p:cNvSpPr>
            <a:spLocks noGrp="1"/>
          </p:cNvSpPr>
          <p:nvPr>
            <p:ph idx="1"/>
          </p:nvPr>
        </p:nvSpPr>
        <p:spPr/>
        <p:txBody>
          <a:bodyPr/>
          <a:lstStyle/>
          <a:p>
            <a:r>
              <a:rPr lang="en-IN" dirty="0">
                <a:hlinkClick r:id="rId2"/>
              </a:rPr>
              <a:t>dotnet-docker/samples/README.md at main · dotnet/dotnet-docker</a:t>
            </a:r>
            <a:endParaRPr lang="en-IN" dirty="0"/>
          </a:p>
          <a:p>
            <a:r>
              <a:rPr lang="en-IN" dirty="0">
                <a:hlinkClick r:id="rId3"/>
              </a:rPr>
              <a:t>dotnet-docker/samples/releasesapi/README.md at main · dotnet/dotnet-docker</a:t>
            </a:r>
            <a:endParaRPr lang="en-IN" dirty="0"/>
          </a:p>
          <a:p>
            <a:r>
              <a:rPr lang="en-IN" dirty="0"/>
              <a:t>Example - </a:t>
            </a:r>
            <a:r>
              <a:rPr lang="en-US" dirty="0">
                <a:hlinkClick r:id="rId4"/>
              </a:rPr>
              <a:t>Containerize an app with Docker tutorial - .NET | Microsoft Learn</a:t>
            </a:r>
            <a:endParaRPr lang="en-IN" dirty="0"/>
          </a:p>
          <a:p>
            <a:r>
              <a:rPr lang="en-IN" i="0" u="sng" dirty="0">
                <a:effectLst/>
              </a:rPr>
              <a:t>1.1 Create .NET app</a:t>
            </a:r>
          </a:p>
          <a:p>
            <a:r>
              <a:rPr lang="en-US" b="0" i="0" dirty="0">
                <a:effectLst/>
                <a:latin typeface="SFMono-Regular"/>
              </a:rPr>
              <a:t>1. </a:t>
            </a:r>
            <a:r>
              <a:rPr lang="en-US" b="0" i="0" dirty="0">
                <a:solidFill>
                  <a:srgbClr val="569CD6"/>
                </a:solidFill>
                <a:effectLst/>
                <a:latin typeface="SFMono-Regular"/>
              </a:rPr>
              <a:t>dotnet</a:t>
            </a:r>
            <a:r>
              <a:rPr lang="en-US" b="0" i="0" dirty="0">
                <a:solidFill>
                  <a:srgbClr val="E6E6E6"/>
                </a:solidFill>
                <a:effectLst/>
                <a:latin typeface="SFMono-Regular"/>
              </a:rPr>
              <a:t> </a:t>
            </a:r>
            <a:r>
              <a:rPr lang="en-US" b="0" i="0" dirty="0">
                <a:solidFill>
                  <a:srgbClr val="569CD6"/>
                </a:solidFill>
                <a:effectLst/>
                <a:latin typeface="SFMono-Regular"/>
              </a:rPr>
              <a:t>new</a:t>
            </a:r>
            <a:r>
              <a:rPr lang="en-US" b="0" i="0" dirty="0">
                <a:solidFill>
                  <a:srgbClr val="E6E6E6"/>
                </a:solidFill>
                <a:effectLst/>
                <a:latin typeface="SFMono-Regular"/>
              </a:rPr>
              <a:t> </a:t>
            </a:r>
            <a:r>
              <a:rPr lang="en-US" b="0" i="0" dirty="0">
                <a:effectLst/>
                <a:latin typeface="SFMono-Regular"/>
              </a:rPr>
              <a:t>console</a:t>
            </a:r>
            <a:r>
              <a:rPr lang="en-US" b="0" i="0" dirty="0">
                <a:solidFill>
                  <a:srgbClr val="01CFFF"/>
                </a:solidFill>
                <a:effectLst/>
                <a:latin typeface="SFMono-Regular"/>
              </a:rPr>
              <a:t> -o</a:t>
            </a:r>
            <a:r>
              <a:rPr lang="en-US" b="0" i="0" dirty="0">
                <a:solidFill>
                  <a:srgbClr val="E6E6E6"/>
                </a:solidFill>
                <a:effectLst/>
                <a:latin typeface="SFMono-Regular"/>
              </a:rPr>
              <a:t> </a:t>
            </a:r>
            <a:r>
              <a:rPr lang="en-US" b="0" i="0" dirty="0">
                <a:effectLst/>
                <a:latin typeface="SFMono-Regular"/>
              </a:rPr>
              <a:t>App</a:t>
            </a:r>
            <a:r>
              <a:rPr lang="en-US" b="0" i="0" dirty="0">
                <a:solidFill>
                  <a:srgbClr val="01CFFF"/>
                </a:solidFill>
                <a:effectLst/>
                <a:latin typeface="SFMono-Regular"/>
              </a:rPr>
              <a:t> -n</a:t>
            </a:r>
            <a:r>
              <a:rPr lang="en-US" b="0" i="0" dirty="0">
                <a:solidFill>
                  <a:srgbClr val="E6E6E6"/>
                </a:solidFill>
                <a:effectLst/>
                <a:latin typeface="SFMono-Regular"/>
              </a:rPr>
              <a:t> </a:t>
            </a:r>
            <a:r>
              <a:rPr lang="en-US" b="0" i="0" dirty="0" err="1">
                <a:effectLst/>
                <a:latin typeface="SFMono-Regular"/>
              </a:rPr>
              <a:t>DotNet.Docker</a:t>
            </a:r>
            <a:endParaRPr lang="en-US" b="0" i="0" dirty="0">
              <a:effectLst/>
              <a:latin typeface="SFMono-Regular"/>
            </a:endParaRPr>
          </a:p>
          <a:p>
            <a:pPr marL="0" indent="0">
              <a:buNone/>
            </a:pPr>
            <a:endParaRPr lang="en-IN" i="0" u="sng" dirty="0">
              <a:effectLst/>
            </a:endParaRPr>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A16D4698-3B64-4F5A-4BE2-6C691CF3E402}"/>
              </a:ext>
            </a:extLst>
          </p:cNvPr>
          <p:cNvPicPr>
            <a:picLocks noChangeAspect="1"/>
          </p:cNvPicPr>
          <p:nvPr/>
        </p:nvPicPr>
        <p:blipFill>
          <a:blip r:embed="rId5"/>
          <a:stretch>
            <a:fillRect/>
          </a:stretch>
        </p:blipFill>
        <p:spPr>
          <a:xfrm>
            <a:off x="1441160" y="4192531"/>
            <a:ext cx="4153480" cy="809738"/>
          </a:xfrm>
          <a:prstGeom prst="rect">
            <a:avLst/>
          </a:prstGeom>
        </p:spPr>
      </p:pic>
    </p:spTree>
    <p:extLst>
      <p:ext uri="{BB962C8B-B14F-4D97-AF65-F5344CB8AC3E}">
        <p14:creationId xmlns:p14="http://schemas.microsoft.com/office/powerpoint/2010/main" val="4002561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53972F-F9CF-9F0A-FED7-9FF59C1B5283}"/>
              </a:ext>
            </a:extLst>
          </p:cNvPr>
          <p:cNvPicPr>
            <a:picLocks noChangeAspect="1"/>
          </p:cNvPicPr>
          <p:nvPr/>
        </p:nvPicPr>
        <p:blipFill>
          <a:blip r:embed="rId2"/>
          <a:stretch>
            <a:fillRect/>
          </a:stretch>
        </p:blipFill>
        <p:spPr>
          <a:xfrm>
            <a:off x="968971" y="736144"/>
            <a:ext cx="4829849" cy="2438740"/>
          </a:xfrm>
          <a:prstGeom prst="rect">
            <a:avLst/>
          </a:prstGeom>
        </p:spPr>
      </p:pic>
      <p:sp>
        <p:nvSpPr>
          <p:cNvPr id="6" name="TextBox 5">
            <a:extLst>
              <a:ext uri="{FF2B5EF4-FFF2-40B4-BE49-F238E27FC236}">
                <a16:creationId xmlns:a16="http://schemas.microsoft.com/office/drawing/2014/main" id="{CC30D6AE-B25C-C171-1DB5-8BB0A0BE2945}"/>
              </a:ext>
            </a:extLst>
          </p:cNvPr>
          <p:cNvSpPr txBox="1"/>
          <p:nvPr/>
        </p:nvSpPr>
        <p:spPr>
          <a:xfrm>
            <a:off x="660400" y="336034"/>
            <a:ext cx="8153400" cy="400110"/>
          </a:xfrm>
          <a:prstGeom prst="rect">
            <a:avLst/>
          </a:prstGeom>
          <a:noFill/>
        </p:spPr>
        <p:txBody>
          <a:bodyPr wrap="square">
            <a:spAutoFit/>
          </a:bodyPr>
          <a:lstStyle/>
          <a:p>
            <a:r>
              <a:rPr lang="en-US" b="0" i="0" dirty="0">
                <a:effectLst/>
                <a:latin typeface="SFMono-Regular"/>
              </a:rPr>
              <a:t>1. </a:t>
            </a:r>
            <a:r>
              <a:rPr lang="en-US" sz="2000" b="0" i="0" dirty="0">
                <a:solidFill>
                  <a:schemeClr val="tx1">
                    <a:lumMod val="75000"/>
                    <a:lumOff val="25000"/>
                  </a:schemeClr>
                </a:solidFill>
                <a:effectLst/>
              </a:rPr>
              <a:t>Your folder tree looks similar to the following directory structure:</a:t>
            </a:r>
          </a:p>
        </p:txBody>
      </p:sp>
      <p:sp>
        <p:nvSpPr>
          <p:cNvPr id="7" name="TextBox 6">
            <a:extLst>
              <a:ext uri="{FF2B5EF4-FFF2-40B4-BE49-F238E27FC236}">
                <a16:creationId xmlns:a16="http://schemas.microsoft.com/office/drawing/2014/main" id="{9FB34619-656B-09EF-78D8-4B27604F4B41}"/>
              </a:ext>
            </a:extLst>
          </p:cNvPr>
          <p:cNvSpPr txBox="1"/>
          <p:nvPr/>
        </p:nvSpPr>
        <p:spPr>
          <a:xfrm>
            <a:off x="660400" y="3329174"/>
            <a:ext cx="11264900" cy="707886"/>
          </a:xfrm>
          <a:prstGeom prst="rect">
            <a:avLst/>
          </a:prstGeom>
          <a:noFill/>
        </p:spPr>
        <p:txBody>
          <a:bodyPr wrap="square">
            <a:spAutoFit/>
          </a:bodyPr>
          <a:lstStyle/>
          <a:p>
            <a:pPr algn="just"/>
            <a:r>
              <a:rPr lang="en-US" sz="2000" b="0" i="0" dirty="0">
                <a:solidFill>
                  <a:schemeClr val="tx1">
                    <a:lumMod val="75000"/>
                    <a:lumOff val="25000"/>
                  </a:schemeClr>
                </a:solidFill>
                <a:effectLst/>
              </a:rPr>
              <a:t>2. Now, you change directories and navigate into the App folder from your terminal session. Use the dotnet run command to start the app. The application runs, and prints Hello World! below the command:</a:t>
            </a:r>
          </a:p>
        </p:txBody>
      </p:sp>
      <p:pic>
        <p:nvPicPr>
          <p:cNvPr id="13" name="Picture 12">
            <a:extLst>
              <a:ext uri="{FF2B5EF4-FFF2-40B4-BE49-F238E27FC236}">
                <a16:creationId xmlns:a16="http://schemas.microsoft.com/office/drawing/2014/main" id="{F985701D-282A-766D-6C79-92C3794F71A6}"/>
              </a:ext>
            </a:extLst>
          </p:cNvPr>
          <p:cNvPicPr>
            <a:picLocks noChangeAspect="1"/>
          </p:cNvPicPr>
          <p:nvPr/>
        </p:nvPicPr>
        <p:blipFill>
          <a:blip r:embed="rId3"/>
          <a:stretch>
            <a:fillRect/>
          </a:stretch>
        </p:blipFill>
        <p:spPr>
          <a:xfrm>
            <a:off x="968971" y="4037060"/>
            <a:ext cx="3581900" cy="1190791"/>
          </a:xfrm>
          <a:prstGeom prst="rect">
            <a:avLst/>
          </a:prstGeom>
        </p:spPr>
      </p:pic>
    </p:spTree>
    <p:extLst>
      <p:ext uri="{BB962C8B-B14F-4D97-AF65-F5344CB8AC3E}">
        <p14:creationId xmlns:p14="http://schemas.microsoft.com/office/powerpoint/2010/main" val="344388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F02B14-C726-2517-7EBC-62707E3A3F96}"/>
              </a:ext>
            </a:extLst>
          </p:cNvPr>
          <p:cNvSpPr txBox="1"/>
          <p:nvPr/>
        </p:nvSpPr>
        <p:spPr>
          <a:xfrm>
            <a:off x="647700" y="183634"/>
            <a:ext cx="6096000" cy="1015663"/>
          </a:xfrm>
          <a:prstGeom prst="rect">
            <a:avLst/>
          </a:prstGeom>
          <a:noFill/>
        </p:spPr>
        <p:txBody>
          <a:bodyPr wrap="square">
            <a:spAutoFit/>
          </a:bodyPr>
          <a:lstStyle/>
          <a:p>
            <a:r>
              <a:rPr lang="en-IN" sz="2000" i="0" u="sng" dirty="0">
                <a:solidFill>
                  <a:schemeClr val="tx1">
                    <a:lumMod val="75000"/>
                    <a:lumOff val="25000"/>
                  </a:schemeClr>
                </a:solidFill>
                <a:effectLst/>
              </a:rPr>
              <a:t>1.2 Publish .NET app</a:t>
            </a:r>
          </a:p>
          <a:p>
            <a:r>
              <a:rPr lang="en-IN" sz="2000" i="0" dirty="0">
                <a:solidFill>
                  <a:schemeClr val="tx1">
                    <a:lumMod val="75000"/>
                    <a:lumOff val="25000"/>
                  </a:schemeClr>
                </a:solidFill>
                <a:effectLst/>
              </a:rPr>
              <a:t>	</a:t>
            </a:r>
          </a:p>
          <a:p>
            <a:r>
              <a:rPr lang="en-IN" sz="2000" dirty="0">
                <a:solidFill>
                  <a:schemeClr val="tx1">
                    <a:lumMod val="75000"/>
                    <a:lumOff val="25000"/>
                  </a:schemeClr>
                </a:solidFill>
              </a:rPr>
              <a:t>	&gt; </a:t>
            </a:r>
            <a:r>
              <a:rPr lang="en-IN" sz="2000" i="0" dirty="0">
                <a:solidFill>
                  <a:schemeClr val="tx1">
                    <a:lumMod val="75000"/>
                    <a:lumOff val="25000"/>
                  </a:schemeClr>
                </a:solidFill>
                <a:effectLst/>
              </a:rPr>
              <a:t>dotnet publish -c Release</a:t>
            </a:r>
          </a:p>
        </p:txBody>
      </p:sp>
      <p:pic>
        <p:nvPicPr>
          <p:cNvPr id="5" name="Picture 4">
            <a:extLst>
              <a:ext uri="{FF2B5EF4-FFF2-40B4-BE49-F238E27FC236}">
                <a16:creationId xmlns:a16="http://schemas.microsoft.com/office/drawing/2014/main" id="{59C04E82-0D02-C639-CA9D-56C1931351C8}"/>
              </a:ext>
            </a:extLst>
          </p:cNvPr>
          <p:cNvPicPr>
            <a:picLocks noChangeAspect="1"/>
          </p:cNvPicPr>
          <p:nvPr/>
        </p:nvPicPr>
        <p:blipFill>
          <a:blip r:embed="rId2"/>
          <a:stretch>
            <a:fillRect/>
          </a:stretch>
        </p:blipFill>
        <p:spPr>
          <a:xfrm>
            <a:off x="1366632" y="1296931"/>
            <a:ext cx="2943636" cy="809738"/>
          </a:xfrm>
          <a:prstGeom prst="rect">
            <a:avLst/>
          </a:prstGeom>
        </p:spPr>
      </p:pic>
      <p:sp>
        <p:nvSpPr>
          <p:cNvPr id="8" name="TextBox 7">
            <a:extLst>
              <a:ext uri="{FF2B5EF4-FFF2-40B4-BE49-F238E27FC236}">
                <a16:creationId xmlns:a16="http://schemas.microsoft.com/office/drawing/2014/main" id="{5BABA34E-FA3E-0FA4-A8BD-E1DDF278FB6B}"/>
              </a:ext>
            </a:extLst>
          </p:cNvPr>
          <p:cNvSpPr txBox="1"/>
          <p:nvPr/>
        </p:nvSpPr>
        <p:spPr>
          <a:xfrm>
            <a:off x="1268618" y="2274237"/>
            <a:ext cx="10180432" cy="707886"/>
          </a:xfrm>
          <a:prstGeom prst="rect">
            <a:avLst/>
          </a:prstGeom>
          <a:noFill/>
        </p:spPr>
        <p:txBody>
          <a:bodyPr wrap="square">
            <a:spAutoFit/>
          </a:bodyPr>
          <a:lstStyle/>
          <a:p>
            <a:r>
              <a:rPr lang="en-IN" sz="2000" dirty="0">
                <a:solidFill>
                  <a:schemeClr val="tx1">
                    <a:lumMod val="75000"/>
                    <a:lumOff val="25000"/>
                  </a:schemeClr>
                </a:solidFill>
              </a:rPr>
              <a:t>The path to the publish folder from the working folder should be </a:t>
            </a:r>
          </a:p>
          <a:p>
            <a:r>
              <a:rPr lang="en-IN" sz="2000" dirty="0">
                <a:solidFill>
                  <a:schemeClr val="tx1">
                    <a:lumMod val="75000"/>
                    <a:lumOff val="25000"/>
                  </a:schemeClr>
                </a:solidFill>
              </a:rPr>
              <a:t>.\App\bin\Release\net8.0\publish\</a:t>
            </a:r>
          </a:p>
        </p:txBody>
      </p:sp>
    </p:spTree>
    <p:extLst>
      <p:ext uri="{BB962C8B-B14F-4D97-AF65-F5344CB8AC3E}">
        <p14:creationId xmlns:p14="http://schemas.microsoft.com/office/powerpoint/2010/main" val="263326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3E6FA-0DCB-EFF9-774D-AAC9139E1B3A}"/>
              </a:ext>
            </a:extLst>
          </p:cNvPr>
          <p:cNvSpPr>
            <a:spLocks noGrp="1"/>
          </p:cNvSpPr>
          <p:nvPr>
            <p:ph type="title"/>
          </p:nvPr>
        </p:nvSpPr>
        <p:spPr/>
        <p:txBody>
          <a:bodyPr/>
          <a:lstStyle/>
          <a:p>
            <a:r>
              <a:rPr lang="en-IN" dirty="0"/>
              <a:t>2. </a:t>
            </a:r>
            <a:r>
              <a:rPr lang="en-IN" i="0" dirty="0">
                <a:effectLst/>
              </a:rPr>
              <a:t>Create the </a:t>
            </a:r>
            <a:r>
              <a:rPr lang="en-IN" i="0" dirty="0" err="1">
                <a:effectLst/>
              </a:rPr>
              <a:t>Dockerfile</a:t>
            </a:r>
            <a:r>
              <a:rPr lang="en-IN" i="0" dirty="0">
                <a:effectLst/>
              </a:rPr>
              <a:t> &amp; Image</a:t>
            </a:r>
            <a:endParaRPr lang="en-IN" dirty="0"/>
          </a:p>
        </p:txBody>
      </p:sp>
      <p:sp>
        <p:nvSpPr>
          <p:cNvPr id="3" name="Content Placeholder 2">
            <a:extLst>
              <a:ext uri="{FF2B5EF4-FFF2-40B4-BE49-F238E27FC236}">
                <a16:creationId xmlns:a16="http://schemas.microsoft.com/office/drawing/2014/main" id="{B7FB1398-FBA7-627C-BBDD-2EDDF2B7F2AF}"/>
              </a:ext>
            </a:extLst>
          </p:cNvPr>
          <p:cNvSpPr>
            <a:spLocks noGrp="1"/>
          </p:cNvSpPr>
          <p:nvPr>
            <p:ph idx="1"/>
          </p:nvPr>
        </p:nvSpPr>
        <p:spPr/>
        <p:txBody>
          <a:bodyPr>
            <a:normAutofit fontScale="47500" lnSpcReduction="20000"/>
          </a:bodyPr>
          <a:lstStyle/>
          <a:p>
            <a:r>
              <a:rPr lang="en-IN" dirty="0"/>
              <a:t>1. </a:t>
            </a:r>
            <a:r>
              <a:rPr lang="en-US" b="0" i="0" dirty="0">
                <a:effectLst/>
              </a:rPr>
              <a:t>Create a file named </a:t>
            </a:r>
            <a:r>
              <a:rPr lang="en-US" b="1" i="1" dirty="0" err="1">
                <a:effectLst/>
              </a:rPr>
              <a:t>Dockerfile</a:t>
            </a:r>
            <a:r>
              <a:rPr lang="en-US" b="0" i="0" dirty="0">
                <a:effectLst/>
              </a:rPr>
              <a:t> in the directory containing the </a:t>
            </a:r>
            <a:r>
              <a:rPr lang="en-US" b="0" i="1" dirty="0">
                <a:effectLst/>
              </a:rPr>
              <a:t>.</a:t>
            </a:r>
            <a:r>
              <a:rPr lang="en-US" b="0" i="1" dirty="0" err="1">
                <a:effectLst/>
              </a:rPr>
              <a:t>csproj</a:t>
            </a:r>
            <a:r>
              <a:rPr lang="en-US" b="0" i="0" dirty="0">
                <a:effectLst/>
              </a:rPr>
              <a:t> and open it in a text editor</a:t>
            </a:r>
          </a:p>
          <a:p>
            <a:r>
              <a:rPr lang="en-US" b="1" dirty="0">
                <a:solidFill>
                  <a:schemeClr val="bg2">
                    <a:lumMod val="75000"/>
                  </a:schemeClr>
                </a:solidFill>
              </a:rPr>
              <a:t>FROM</a:t>
            </a:r>
            <a:r>
              <a:rPr lang="en-US" dirty="0"/>
              <a:t> </a:t>
            </a:r>
            <a:r>
              <a:rPr lang="en-IN" b="0" i="0" dirty="0">
                <a:effectLst/>
                <a:latin typeface="SFMono-Regular"/>
              </a:rPr>
              <a:t>mcr.microsoft.com/dotnet/runtime:8.0</a:t>
            </a:r>
            <a:r>
              <a:rPr lang="en-US" dirty="0"/>
              <a:t> AS </a:t>
            </a:r>
            <a:r>
              <a:rPr lang="en-US" dirty="0">
                <a:solidFill>
                  <a:schemeClr val="bg2">
                    <a:lumMod val="75000"/>
                  </a:schemeClr>
                </a:solidFill>
              </a:rPr>
              <a:t>build-env</a:t>
            </a:r>
          </a:p>
          <a:p>
            <a:r>
              <a:rPr lang="en-US" b="1" dirty="0">
                <a:solidFill>
                  <a:schemeClr val="bg2">
                    <a:lumMod val="75000"/>
                  </a:schemeClr>
                </a:solidFill>
              </a:rPr>
              <a:t>WORKDIR</a:t>
            </a:r>
            <a:r>
              <a:rPr lang="en-US" dirty="0"/>
              <a:t> /App</a:t>
            </a:r>
          </a:p>
          <a:p>
            <a:r>
              <a:rPr lang="en-US" dirty="0"/>
              <a:t># Copy everything</a:t>
            </a:r>
          </a:p>
          <a:p>
            <a:r>
              <a:rPr lang="en-US" b="1" dirty="0">
                <a:solidFill>
                  <a:schemeClr val="bg2">
                    <a:lumMod val="75000"/>
                  </a:schemeClr>
                </a:solidFill>
              </a:rPr>
              <a:t>COPY</a:t>
            </a:r>
            <a:r>
              <a:rPr lang="en-US" dirty="0"/>
              <a:t> . ./</a:t>
            </a:r>
          </a:p>
          <a:p>
            <a:r>
              <a:rPr lang="en-US" dirty="0"/>
              <a:t># Restore as distinct layers</a:t>
            </a:r>
          </a:p>
          <a:p>
            <a:r>
              <a:rPr lang="en-US" b="1" dirty="0">
                <a:solidFill>
                  <a:schemeClr val="bg2">
                    <a:lumMod val="75000"/>
                  </a:schemeClr>
                </a:solidFill>
              </a:rPr>
              <a:t>RUN</a:t>
            </a:r>
            <a:r>
              <a:rPr lang="en-US" dirty="0"/>
              <a:t> dotnet restore</a:t>
            </a:r>
          </a:p>
          <a:p>
            <a:r>
              <a:rPr lang="en-US" dirty="0"/>
              <a:t># Build and publish a release</a:t>
            </a:r>
          </a:p>
          <a:p>
            <a:r>
              <a:rPr lang="en-US" b="1" dirty="0">
                <a:solidFill>
                  <a:schemeClr val="bg2">
                    <a:lumMod val="75000"/>
                  </a:schemeClr>
                </a:solidFill>
              </a:rPr>
              <a:t>RUN</a:t>
            </a:r>
            <a:r>
              <a:rPr lang="en-US" dirty="0"/>
              <a:t> dotnet publish -c Release -o out</a:t>
            </a:r>
          </a:p>
          <a:p>
            <a:r>
              <a:rPr lang="en-US" dirty="0"/>
              <a:t># Build runtime image</a:t>
            </a:r>
          </a:p>
          <a:p>
            <a:r>
              <a:rPr lang="en-US" b="1" dirty="0">
                <a:solidFill>
                  <a:schemeClr val="bg2">
                    <a:lumMod val="75000"/>
                  </a:schemeClr>
                </a:solidFill>
              </a:rPr>
              <a:t>FROM</a:t>
            </a:r>
            <a:r>
              <a:rPr lang="en-US" dirty="0"/>
              <a:t> mcr.microsoft.com/dotnet/aspnet:8.0@sha256:6c4df091e4e531bb93bdbfe7e7f0998e7ced344f54426b7e874116a3dc3233ff</a:t>
            </a:r>
          </a:p>
          <a:p>
            <a:r>
              <a:rPr lang="en-US" b="1" dirty="0">
                <a:solidFill>
                  <a:schemeClr val="bg2">
                    <a:lumMod val="75000"/>
                  </a:schemeClr>
                </a:solidFill>
              </a:rPr>
              <a:t>WORKDIR</a:t>
            </a:r>
            <a:r>
              <a:rPr lang="en-US" dirty="0"/>
              <a:t> /App</a:t>
            </a:r>
          </a:p>
          <a:p>
            <a:r>
              <a:rPr lang="en-US" b="1" dirty="0">
                <a:solidFill>
                  <a:schemeClr val="bg2">
                    <a:lumMod val="75000"/>
                  </a:schemeClr>
                </a:solidFill>
              </a:rPr>
              <a:t>COPY</a:t>
            </a:r>
            <a:r>
              <a:rPr lang="en-US" dirty="0"/>
              <a:t> --from=build-env /App/out .</a:t>
            </a:r>
          </a:p>
          <a:p>
            <a:r>
              <a:rPr lang="en-US" b="1" dirty="0">
                <a:solidFill>
                  <a:schemeClr val="bg2">
                    <a:lumMod val="75000"/>
                  </a:schemeClr>
                </a:solidFill>
              </a:rPr>
              <a:t>ENTRYPOINT</a:t>
            </a:r>
            <a:r>
              <a:rPr lang="en-US" dirty="0"/>
              <a:t> ["</a:t>
            </a:r>
            <a:r>
              <a:rPr lang="en-US" dirty="0">
                <a:solidFill>
                  <a:schemeClr val="accent2">
                    <a:lumMod val="75000"/>
                  </a:schemeClr>
                </a:solidFill>
              </a:rPr>
              <a:t>dotnet</a:t>
            </a:r>
            <a:r>
              <a:rPr lang="en-US" dirty="0"/>
              <a:t>", "</a:t>
            </a:r>
            <a:r>
              <a:rPr lang="en-US" dirty="0">
                <a:solidFill>
                  <a:schemeClr val="accent2">
                    <a:lumMod val="75000"/>
                  </a:schemeClr>
                </a:solidFill>
              </a:rPr>
              <a:t>DotNet.Docker.dll</a:t>
            </a:r>
            <a:r>
              <a:rPr lang="en-US" dirty="0"/>
              <a:t>"]</a:t>
            </a:r>
          </a:p>
        </p:txBody>
      </p:sp>
    </p:spTree>
    <p:extLst>
      <p:ext uri="{BB962C8B-B14F-4D97-AF65-F5344CB8AC3E}">
        <p14:creationId xmlns:p14="http://schemas.microsoft.com/office/powerpoint/2010/main" val="3520424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57F353-1FD4-CEC0-6AB6-3497C3FE2A12}"/>
              </a:ext>
            </a:extLst>
          </p:cNvPr>
          <p:cNvPicPr>
            <a:picLocks noChangeAspect="1"/>
          </p:cNvPicPr>
          <p:nvPr/>
        </p:nvPicPr>
        <p:blipFill>
          <a:blip r:embed="rId2"/>
          <a:stretch>
            <a:fillRect/>
          </a:stretch>
        </p:blipFill>
        <p:spPr>
          <a:xfrm>
            <a:off x="2038922" y="1318926"/>
            <a:ext cx="1705213" cy="295316"/>
          </a:xfrm>
          <a:prstGeom prst="rect">
            <a:avLst/>
          </a:prstGeom>
        </p:spPr>
      </p:pic>
      <p:pic>
        <p:nvPicPr>
          <p:cNvPr id="5" name="Picture 4">
            <a:extLst>
              <a:ext uri="{FF2B5EF4-FFF2-40B4-BE49-F238E27FC236}">
                <a16:creationId xmlns:a16="http://schemas.microsoft.com/office/drawing/2014/main" id="{2D6E6D02-7FFA-0E4A-B250-FD2131C32D46}"/>
              </a:ext>
            </a:extLst>
          </p:cNvPr>
          <p:cNvPicPr>
            <a:picLocks noChangeAspect="1"/>
          </p:cNvPicPr>
          <p:nvPr/>
        </p:nvPicPr>
        <p:blipFill>
          <a:blip r:embed="rId3"/>
          <a:stretch>
            <a:fillRect/>
          </a:stretch>
        </p:blipFill>
        <p:spPr>
          <a:xfrm>
            <a:off x="2037783" y="1569792"/>
            <a:ext cx="8116433" cy="3515216"/>
          </a:xfrm>
          <a:prstGeom prst="rect">
            <a:avLst/>
          </a:prstGeom>
        </p:spPr>
      </p:pic>
      <p:cxnSp>
        <p:nvCxnSpPr>
          <p:cNvPr id="9" name="Straight Arrow Connector 8">
            <a:extLst>
              <a:ext uri="{FF2B5EF4-FFF2-40B4-BE49-F238E27FC236}">
                <a16:creationId xmlns:a16="http://schemas.microsoft.com/office/drawing/2014/main" id="{6935C059-A2D9-B871-7AA0-3E3795C684DF}"/>
              </a:ext>
            </a:extLst>
          </p:cNvPr>
          <p:cNvCxnSpPr>
            <a:cxnSpLocks/>
          </p:cNvCxnSpPr>
          <p:nvPr/>
        </p:nvCxnSpPr>
        <p:spPr>
          <a:xfrm flipH="1">
            <a:off x="3124200" y="4203700"/>
            <a:ext cx="984250" cy="1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33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8E9B3F-2EC2-DE31-7563-04AF445FBCBB}"/>
              </a:ext>
            </a:extLst>
          </p:cNvPr>
          <p:cNvSpPr txBox="1"/>
          <p:nvPr/>
        </p:nvSpPr>
        <p:spPr>
          <a:xfrm>
            <a:off x="596900" y="203885"/>
            <a:ext cx="11347450" cy="400110"/>
          </a:xfrm>
          <a:prstGeom prst="rect">
            <a:avLst/>
          </a:prstGeom>
          <a:noFill/>
        </p:spPr>
        <p:txBody>
          <a:bodyPr wrap="square">
            <a:spAutoFit/>
          </a:bodyPr>
          <a:lstStyle/>
          <a:p>
            <a:r>
              <a:rPr lang="en-US" sz="2000" b="0" i="0" dirty="0">
                <a:solidFill>
                  <a:schemeClr val="tx1">
                    <a:lumMod val="75000"/>
                    <a:lumOff val="25000"/>
                  </a:schemeClr>
                </a:solidFill>
                <a:effectLst/>
              </a:rPr>
              <a:t>2. The directory structure of the working folder should look like the following.</a:t>
            </a:r>
            <a:endParaRPr lang="en-IN" sz="2000" dirty="0">
              <a:solidFill>
                <a:schemeClr val="tx1">
                  <a:lumMod val="75000"/>
                  <a:lumOff val="25000"/>
                </a:schemeClr>
              </a:solidFill>
            </a:endParaRPr>
          </a:p>
        </p:txBody>
      </p:sp>
      <p:pic>
        <p:nvPicPr>
          <p:cNvPr id="5" name="Picture 4">
            <a:extLst>
              <a:ext uri="{FF2B5EF4-FFF2-40B4-BE49-F238E27FC236}">
                <a16:creationId xmlns:a16="http://schemas.microsoft.com/office/drawing/2014/main" id="{E1956D4E-D37E-7C82-0C11-FD88CF94ED59}"/>
              </a:ext>
            </a:extLst>
          </p:cNvPr>
          <p:cNvPicPr>
            <a:picLocks noChangeAspect="1"/>
          </p:cNvPicPr>
          <p:nvPr/>
        </p:nvPicPr>
        <p:blipFill>
          <a:blip r:embed="rId2"/>
          <a:stretch>
            <a:fillRect/>
          </a:stretch>
        </p:blipFill>
        <p:spPr>
          <a:xfrm>
            <a:off x="950509" y="603995"/>
            <a:ext cx="5782482" cy="3581900"/>
          </a:xfrm>
          <a:prstGeom prst="rect">
            <a:avLst/>
          </a:prstGeom>
        </p:spPr>
      </p:pic>
      <p:cxnSp>
        <p:nvCxnSpPr>
          <p:cNvPr id="7" name="Straight Arrow Connector 6">
            <a:extLst>
              <a:ext uri="{FF2B5EF4-FFF2-40B4-BE49-F238E27FC236}">
                <a16:creationId xmlns:a16="http://schemas.microsoft.com/office/drawing/2014/main" id="{1880200E-9E8C-868F-A3D8-9819546599F6}"/>
              </a:ext>
            </a:extLst>
          </p:cNvPr>
          <p:cNvCxnSpPr>
            <a:cxnSpLocks/>
          </p:cNvCxnSpPr>
          <p:nvPr/>
        </p:nvCxnSpPr>
        <p:spPr>
          <a:xfrm flipH="1">
            <a:off x="2813050" y="1397000"/>
            <a:ext cx="984250" cy="139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079ED78-70A1-4989-33BD-D982B797AB4C}"/>
              </a:ext>
            </a:extLst>
          </p:cNvPr>
          <p:cNvSpPr txBox="1"/>
          <p:nvPr/>
        </p:nvSpPr>
        <p:spPr>
          <a:xfrm>
            <a:off x="596900" y="4407585"/>
            <a:ext cx="10020300" cy="1323439"/>
          </a:xfrm>
          <a:prstGeom prst="rect">
            <a:avLst/>
          </a:prstGeom>
          <a:noFill/>
        </p:spPr>
        <p:txBody>
          <a:bodyPr wrap="square">
            <a:spAutoFit/>
          </a:bodyPr>
          <a:lstStyle/>
          <a:p>
            <a:r>
              <a:rPr lang="en-US" sz="2000" b="0" i="0" dirty="0">
                <a:solidFill>
                  <a:schemeClr val="tx1">
                    <a:lumMod val="75000"/>
                    <a:lumOff val="25000"/>
                  </a:schemeClr>
                </a:solidFill>
                <a:effectLst/>
              </a:rPr>
              <a:t>3. To build the container, from your terminal, run the following command:</a:t>
            </a:r>
          </a:p>
          <a:p>
            <a:r>
              <a:rPr lang="en-IN" sz="2000" dirty="0">
                <a:solidFill>
                  <a:schemeClr val="tx1">
                    <a:lumMod val="75000"/>
                    <a:lumOff val="25000"/>
                  </a:schemeClr>
                </a:solidFill>
              </a:rPr>
              <a:t>    &gt; docker build -t counter-image -f </a:t>
            </a:r>
            <a:r>
              <a:rPr lang="en-IN" sz="2000" dirty="0" err="1">
                <a:solidFill>
                  <a:schemeClr val="tx1">
                    <a:lumMod val="75000"/>
                    <a:lumOff val="25000"/>
                  </a:schemeClr>
                </a:solidFill>
              </a:rPr>
              <a:t>Dockerfile</a:t>
            </a:r>
            <a:r>
              <a:rPr lang="en-IN" sz="2000" dirty="0">
                <a:solidFill>
                  <a:schemeClr val="tx1">
                    <a:lumMod val="75000"/>
                    <a:lumOff val="25000"/>
                  </a:schemeClr>
                </a:solidFill>
              </a:rPr>
              <a:t> . </a:t>
            </a:r>
          </a:p>
          <a:p>
            <a:r>
              <a:rPr lang="en-IN" sz="2000" dirty="0">
                <a:solidFill>
                  <a:schemeClr val="tx1">
                    <a:lumMod val="75000"/>
                    <a:lumOff val="25000"/>
                  </a:schemeClr>
                </a:solidFill>
              </a:rPr>
              <a:t>OR</a:t>
            </a:r>
          </a:p>
          <a:p>
            <a:r>
              <a:rPr lang="en-US" sz="2000" dirty="0">
                <a:solidFill>
                  <a:schemeClr val="tx1">
                    <a:lumMod val="75000"/>
                    <a:lumOff val="25000"/>
                  </a:schemeClr>
                </a:solidFill>
              </a:rPr>
              <a:t>   &gt; docker build --pull --rm -f "</a:t>
            </a:r>
            <a:r>
              <a:rPr lang="en-US" sz="2000" dirty="0" err="1">
                <a:solidFill>
                  <a:schemeClr val="tx1">
                    <a:lumMod val="75000"/>
                    <a:lumOff val="25000"/>
                  </a:schemeClr>
                </a:solidFill>
              </a:rPr>
              <a:t>Dockerfile</a:t>
            </a:r>
            <a:r>
              <a:rPr lang="en-US" sz="2000" dirty="0">
                <a:solidFill>
                  <a:schemeClr val="tx1">
                    <a:lumMod val="75000"/>
                    <a:lumOff val="25000"/>
                  </a:schemeClr>
                </a:solidFill>
              </a:rPr>
              <a:t>" -t </a:t>
            </a:r>
            <a:r>
              <a:rPr lang="en-US" sz="2000" dirty="0" err="1">
                <a:solidFill>
                  <a:schemeClr val="tx1">
                    <a:lumMod val="75000"/>
                    <a:lumOff val="25000"/>
                  </a:schemeClr>
                </a:solidFill>
              </a:rPr>
              <a:t>test-app:latest</a:t>
            </a:r>
            <a:r>
              <a:rPr lang="en-US" sz="2000" dirty="0">
                <a:solidFill>
                  <a:schemeClr val="tx1">
                    <a:lumMod val="75000"/>
                    <a:lumOff val="25000"/>
                  </a:schemeClr>
                </a:solidFill>
              </a:rPr>
              <a:t> ".“ </a:t>
            </a:r>
            <a:endParaRPr lang="en-IN" sz="2000" dirty="0">
              <a:solidFill>
                <a:schemeClr val="tx1">
                  <a:lumMod val="75000"/>
                  <a:lumOff val="25000"/>
                </a:schemeClr>
              </a:solidFill>
            </a:endParaRPr>
          </a:p>
        </p:txBody>
      </p:sp>
      <p:pic>
        <p:nvPicPr>
          <p:cNvPr id="12" name="Picture 11">
            <a:extLst>
              <a:ext uri="{FF2B5EF4-FFF2-40B4-BE49-F238E27FC236}">
                <a16:creationId xmlns:a16="http://schemas.microsoft.com/office/drawing/2014/main" id="{0D6BBC07-C739-46CF-0427-C877E8AF4779}"/>
              </a:ext>
            </a:extLst>
          </p:cNvPr>
          <p:cNvPicPr>
            <a:picLocks noChangeAspect="1"/>
          </p:cNvPicPr>
          <p:nvPr/>
        </p:nvPicPr>
        <p:blipFill>
          <a:blip r:embed="rId3"/>
          <a:stretch>
            <a:fillRect/>
          </a:stretch>
        </p:blipFill>
        <p:spPr>
          <a:xfrm>
            <a:off x="7292904" y="4861471"/>
            <a:ext cx="4772691" cy="809738"/>
          </a:xfrm>
          <a:prstGeom prst="rect">
            <a:avLst/>
          </a:prstGeom>
        </p:spPr>
      </p:pic>
    </p:spTree>
    <p:extLst>
      <p:ext uri="{BB962C8B-B14F-4D97-AF65-F5344CB8AC3E}">
        <p14:creationId xmlns:p14="http://schemas.microsoft.com/office/powerpoint/2010/main" val="1527035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3D25-C2D5-945D-F1C1-173439A281E9}"/>
              </a:ext>
            </a:extLst>
          </p:cNvPr>
          <p:cNvSpPr>
            <a:spLocks noGrp="1"/>
          </p:cNvSpPr>
          <p:nvPr>
            <p:ph type="title"/>
          </p:nvPr>
        </p:nvSpPr>
        <p:spPr/>
        <p:txBody>
          <a:bodyPr/>
          <a:lstStyle/>
          <a:p>
            <a:r>
              <a:rPr lang="en-IN" dirty="0"/>
              <a:t>What is Docker?</a:t>
            </a:r>
          </a:p>
        </p:txBody>
      </p:sp>
      <p:sp>
        <p:nvSpPr>
          <p:cNvPr id="3" name="Content Placeholder 2">
            <a:extLst>
              <a:ext uri="{FF2B5EF4-FFF2-40B4-BE49-F238E27FC236}">
                <a16:creationId xmlns:a16="http://schemas.microsoft.com/office/drawing/2014/main" id="{DC4951A6-3C74-6396-5648-28F5C93D6E10}"/>
              </a:ext>
            </a:extLst>
          </p:cNvPr>
          <p:cNvSpPr>
            <a:spLocks noGrp="1"/>
          </p:cNvSpPr>
          <p:nvPr>
            <p:ph idx="1"/>
          </p:nvPr>
        </p:nvSpPr>
        <p:spPr/>
        <p:txBody>
          <a:bodyPr/>
          <a:lstStyle/>
          <a:p>
            <a:pPr algn="just"/>
            <a:r>
              <a:rPr lang="en-IN" dirty="0"/>
              <a:t>1. </a:t>
            </a:r>
            <a:r>
              <a:rPr lang="en-US" b="0" i="0" dirty="0">
                <a:effectLst/>
              </a:rPr>
              <a:t>Docker is an open platform for developing, shipping, and running applications.</a:t>
            </a:r>
          </a:p>
          <a:p>
            <a:pPr algn="just"/>
            <a:r>
              <a:rPr lang="en-US" dirty="0"/>
              <a:t>2. </a:t>
            </a:r>
            <a:r>
              <a:rPr lang="en-US" b="0" i="0" dirty="0">
                <a:effectLst/>
              </a:rPr>
              <a:t>Docker enables you to separate your applications from your infrastructure so you can deliver software quickly.</a:t>
            </a:r>
          </a:p>
          <a:p>
            <a:pPr algn="just"/>
            <a:r>
              <a:rPr lang="en-US" dirty="0"/>
              <a:t>3. It allows them to package applications and all their dependencies into a single, portable container. This container can run on any system, ensuring consistency across different environments.</a:t>
            </a:r>
          </a:p>
          <a:p>
            <a:pPr algn="just"/>
            <a:r>
              <a:rPr lang="en-US" dirty="0"/>
              <a:t>4. </a:t>
            </a:r>
            <a:r>
              <a:rPr lang="en-US" b="1" u="sng" dirty="0"/>
              <a:t>Container</a:t>
            </a:r>
            <a:r>
              <a:rPr lang="en-US" dirty="0"/>
              <a:t> is a lightweight, standalone, and executable unit that includes everything needed to run a piece of software: the code, runtime, libraries, and system tools. Docker allows developers to package applications with their dependencies into a single container that can run reliably across different computing environments.</a:t>
            </a:r>
            <a:endParaRPr lang="en-IN" dirty="0"/>
          </a:p>
        </p:txBody>
      </p:sp>
    </p:spTree>
    <p:extLst>
      <p:ext uri="{BB962C8B-B14F-4D97-AF65-F5344CB8AC3E}">
        <p14:creationId xmlns:p14="http://schemas.microsoft.com/office/powerpoint/2010/main" val="2033628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780D32-55DD-FE31-0606-BB4CB7CD5032}"/>
              </a:ext>
            </a:extLst>
          </p:cNvPr>
          <p:cNvPicPr>
            <a:picLocks noChangeAspect="1"/>
          </p:cNvPicPr>
          <p:nvPr/>
        </p:nvPicPr>
        <p:blipFill>
          <a:blip r:embed="rId2"/>
          <a:stretch>
            <a:fillRect/>
          </a:stretch>
        </p:blipFill>
        <p:spPr>
          <a:xfrm>
            <a:off x="910785" y="928604"/>
            <a:ext cx="6306430" cy="1190791"/>
          </a:xfrm>
          <a:prstGeom prst="rect">
            <a:avLst/>
          </a:prstGeom>
        </p:spPr>
      </p:pic>
      <p:sp>
        <p:nvSpPr>
          <p:cNvPr id="5" name="TextBox 4">
            <a:extLst>
              <a:ext uri="{FF2B5EF4-FFF2-40B4-BE49-F238E27FC236}">
                <a16:creationId xmlns:a16="http://schemas.microsoft.com/office/drawing/2014/main" id="{C4998179-60D5-7E65-2506-34A48B753130}"/>
              </a:ext>
            </a:extLst>
          </p:cNvPr>
          <p:cNvSpPr txBox="1"/>
          <p:nvPr/>
        </p:nvSpPr>
        <p:spPr>
          <a:xfrm>
            <a:off x="577850" y="186035"/>
            <a:ext cx="10560050" cy="707886"/>
          </a:xfrm>
          <a:prstGeom prst="rect">
            <a:avLst/>
          </a:prstGeom>
          <a:noFill/>
        </p:spPr>
        <p:txBody>
          <a:bodyPr wrap="square">
            <a:spAutoFit/>
          </a:bodyPr>
          <a:lstStyle/>
          <a:p>
            <a:r>
              <a:rPr lang="en-US" sz="1800" b="0" i="0" dirty="0">
                <a:solidFill>
                  <a:schemeClr val="tx1">
                    <a:lumMod val="75000"/>
                    <a:lumOff val="25000"/>
                  </a:schemeClr>
                </a:solidFill>
                <a:effectLst/>
              </a:rPr>
              <a:t>3. </a:t>
            </a:r>
            <a:r>
              <a:rPr lang="en-US" b="0" i="0" dirty="0">
                <a:solidFill>
                  <a:srgbClr val="E6E6E6"/>
                </a:solidFill>
                <a:effectLst/>
                <a:latin typeface="Segoe UI" panose="020B0502040204020203" pitchFamily="34" charset="0"/>
              </a:rPr>
              <a:t> </a:t>
            </a:r>
            <a:r>
              <a:rPr lang="en-US" sz="2000" b="0" i="0" dirty="0">
                <a:solidFill>
                  <a:schemeClr val="tx1">
                    <a:lumMod val="75000"/>
                    <a:lumOff val="25000"/>
                  </a:schemeClr>
                </a:solidFill>
                <a:effectLst/>
              </a:rPr>
              <a:t>This command builds the image and creates a local repository named </a:t>
            </a:r>
            <a:r>
              <a:rPr lang="en-US" sz="2000" b="1" i="0" dirty="0">
                <a:solidFill>
                  <a:schemeClr val="tx1">
                    <a:lumMod val="75000"/>
                    <a:lumOff val="25000"/>
                  </a:schemeClr>
                </a:solidFill>
                <a:effectLst/>
              </a:rPr>
              <a:t>counter-image</a:t>
            </a:r>
            <a:r>
              <a:rPr lang="en-US" sz="2000" b="0" i="0" dirty="0">
                <a:solidFill>
                  <a:schemeClr val="tx1">
                    <a:lumMod val="75000"/>
                    <a:lumOff val="25000"/>
                  </a:schemeClr>
                </a:solidFill>
                <a:effectLst/>
              </a:rPr>
              <a:t> that points to that image.</a:t>
            </a:r>
            <a:endParaRPr lang="en-IN" sz="2000" dirty="0">
              <a:solidFill>
                <a:schemeClr val="tx1">
                  <a:lumMod val="75000"/>
                  <a:lumOff val="25000"/>
                </a:schemeClr>
              </a:solidFill>
            </a:endParaRPr>
          </a:p>
        </p:txBody>
      </p:sp>
      <p:pic>
        <p:nvPicPr>
          <p:cNvPr id="4" name="Picture 3">
            <a:extLst>
              <a:ext uri="{FF2B5EF4-FFF2-40B4-BE49-F238E27FC236}">
                <a16:creationId xmlns:a16="http://schemas.microsoft.com/office/drawing/2014/main" id="{217CB348-DA13-744B-66D1-7D0745471E25}"/>
              </a:ext>
            </a:extLst>
          </p:cNvPr>
          <p:cNvPicPr>
            <a:picLocks noChangeAspect="1"/>
          </p:cNvPicPr>
          <p:nvPr/>
        </p:nvPicPr>
        <p:blipFill>
          <a:blip r:embed="rId3"/>
          <a:stretch>
            <a:fillRect/>
          </a:stretch>
        </p:blipFill>
        <p:spPr>
          <a:xfrm>
            <a:off x="910785" y="2236979"/>
            <a:ext cx="8051800" cy="4018113"/>
          </a:xfrm>
          <a:prstGeom prst="rect">
            <a:avLst/>
          </a:prstGeom>
        </p:spPr>
      </p:pic>
    </p:spTree>
    <p:extLst>
      <p:ext uri="{BB962C8B-B14F-4D97-AF65-F5344CB8AC3E}">
        <p14:creationId xmlns:p14="http://schemas.microsoft.com/office/powerpoint/2010/main" val="10666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CAC7-092A-0E3F-76D6-3D070A40B0D1}"/>
              </a:ext>
            </a:extLst>
          </p:cNvPr>
          <p:cNvSpPr>
            <a:spLocks noGrp="1"/>
          </p:cNvSpPr>
          <p:nvPr>
            <p:ph type="title"/>
          </p:nvPr>
        </p:nvSpPr>
        <p:spPr/>
        <p:txBody>
          <a:bodyPr/>
          <a:lstStyle/>
          <a:p>
            <a:r>
              <a:rPr lang="en-IN" dirty="0"/>
              <a:t>3. </a:t>
            </a:r>
            <a:r>
              <a:rPr lang="en-IN" i="0" dirty="0">
                <a:effectLst/>
              </a:rPr>
              <a:t>Create a container</a:t>
            </a:r>
            <a:endParaRPr lang="en-IN" dirty="0"/>
          </a:p>
        </p:txBody>
      </p:sp>
      <p:sp>
        <p:nvSpPr>
          <p:cNvPr id="3" name="Content Placeholder 2">
            <a:extLst>
              <a:ext uri="{FF2B5EF4-FFF2-40B4-BE49-F238E27FC236}">
                <a16:creationId xmlns:a16="http://schemas.microsoft.com/office/drawing/2014/main" id="{944484BC-E339-43A1-6497-A6B59774D162}"/>
              </a:ext>
            </a:extLst>
          </p:cNvPr>
          <p:cNvSpPr>
            <a:spLocks noGrp="1"/>
          </p:cNvSpPr>
          <p:nvPr>
            <p:ph idx="1"/>
          </p:nvPr>
        </p:nvSpPr>
        <p:spPr/>
        <p:txBody>
          <a:bodyPr/>
          <a:lstStyle/>
          <a:p>
            <a:r>
              <a:rPr lang="en-IN" dirty="0"/>
              <a:t>1. </a:t>
            </a:r>
            <a:r>
              <a:rPr lang="en-US" b="0" i="0" dirty="0">
                <a:effectLst/>
              </a:rPr>
              <a:t>Now that you have an image that contains your app, you can create a container</a:t>
            </a:r>
          </a:p>
          <a:p>
            <a:r>
              <a:rPr lang="en-US" dirty="0"/>
              <a:t>     &gt; </a:t>
            </a:r>
            <a:r>
              <a:rPr lang="en-US" b="0" i="0" dirty="0">
                <a:effectLst/>
                <a:latin typeface="SFMono-Regular"/>
              </a:rPr>
              <a:t>docker create --name core-counter counter-image</a:t>
            </a:r>
          </a:p>
          <a:p>
            <a:endParaRPr lang="en-US" dirty="0">
              <a:latin typeface="SFMono-Regular"/>
            </a:endParaRPr>
          </a:p>
          <a:p>
            <a:endParaRPr lang="en-US" dirty="0">
              <a:latin typeface="SFMono-Regular"/>
            </a:endParaRPr>
          </a:p>
          <a:p>
            <a:r>
              <a:rPr lang="en-US" dirty="0"/>
              <a:t>2. This docker create command creates a container based on the counter-image image. The output of that command shows you the CONTAINER ID (yours will be different) of the created container:</a:t>
            </a:r>
            <a:endParaRPr lang="en-IN" dirty="0"/>
          </a:p>
        </p:txBody>
      </p:sp>
      <p:pic>
        <p:nvPicPr>
          <p:cNvPr id="5" name="Picture 4">
            <a:extLst>
              <a:ext uri="{FF2B5EF4-FFF2-40B4-BE49-F238E27FC236}">
                <a16:creationId xmlns:a16="http://schemas.microsoft.com/office/drawing/2014/main" id="{C9161380-0DEC-F269-B482-A1BBAA37296F}"/>
              </a:ext>
            </a:extLst>
          </p:cNvPr>
          <p:cNvPicPr>
            <a:picLocks noChangeAspect="1"/>
          </p:cNvPicPr>
          <p:nvPr/>
        </p:nvPicPr>
        <p:blipFill>
          <a:blip r:embed="rId2"/>
          <a:stretch>
            <a:fillRect/>
          </a:stretch>
        </p:blipFill>
        <p:spPr>
          <a:xfrm>
            <a:off x="1469707" y="2765373"/>
            <a:ext cx="4553585" cy="743054"/>
          </a:xfrm>
          <a:prstGeom prst="rect">
            <a:avLst/>
          </a:prstGeom>
        </p:spPr>
      </p:pic>
      <p:pic>
        <p:nvPicPr>
          <p:cNvPr id="8" name="Picture 7">
            <a:extLst>
              <a:ext uri="{FF2B5EF4-FFF2-40B4-BE49-F238E27FC236}">
                <a16:creationId xmlns:a16="http://schemas.microsoft.com/office/drawing/2014/main" id="{75F49CFD-CCEB-6AFE-8807-879900E15983}"/>
              </a:ext>
            </a:extLst>
          </p:cNvPr>
          <p:cNvPicPr>
            <a:picLocks noChangeAspect="1"/>
          </p:cNvPicPr>
          <p:nvPr/>
        </p:nvPicPr>
        <p:blipFill>
          <a:blip r:embed="rId3"/>
          <a:stretch>
            <a:fillRect/>
          </a:stretch>
        </p:blipFill>
        <p:spPr>
          <a:xfrm>
            <a:off x="1469707" y="4657670"/>
            <a:ext cx="5858693" cy="781159"/>
          </a:xfrm>
          <a:prstGeom prst="rect">
            <a:avLst/>
          </a:prstGeom>
        </p:spPr>
      </p:pic>
    </p:spTree>
    <p:extLst>
      <p:ext uri="{BB962C8B-B14F-4D97-AF65-F5344CB8AC3E}">
        <p14:creationId xmlns:p14="http://schemas.microsoft.com/office/powerpoint/2010/main" val="2085431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2D5EF7-21CF-EE54-A677-208268753763}"/>
              </a:ext>
            </a:extLst>
          </p:cNvPr>
          <p:cNvSpPr txBox="1"/>
          <p:nvPr/>
        </p:nvSpPr>
        <p:spPr>
          <a:xfrm>
            <a:off x="666750" y="196334"/>
            <a:ext cx="7772400" cy="400110"/>
          </a:xfrm>
          <a:prstGeom prst="rect">
            <a:avLst/>
          </a:prstGeom>
          <a:noFill/>
        </p:spPr>
        <p:txBody>
          <a:bodyPr wrap="square">
            <a:spAutoFit/>
          </a:bodyPr>
          <a:lstStyle/>
          <a:p>
            <a:r>
              <a:rPr lang="en-IN" sz="2000" dirty="0">
                <a:solidFill>
                  <a:schemeClr val="tx1">
                    <a:lumMod val="75000"/>
                    <a:lumOff val="25000"/>
                  </a:schemeClr>
                </a:solidFill>
              </a:rPr>
              <a:t>3. To see a list of all containers, use the </a:t>
            </a:r>
            <a:r>
              <a:rPr lang="en-IN" sz="2000" i="1" dirty="0">
                <a:solidFill>
                  <a:schemeClr val="tx1">
                    <a:lumMod val="65000"/>
                    <a:lumOff val="35000"/>
                  </a:schemeClr>
                </a:solidFill>
              </a:rPr>
              <a:t>docker </a:t>
            </a:r>
            <a:r>
              <a:rPr lang="en-IN" sz="2000" i="1" dirty="0" err="1">
                <a:solidFill>
                  <a:schemeClr val="tx1">
                    <a:lumMod val="65000"/>
                    <a:lumOff val="35000"/>
                  </a:schemeClr>
                </a:solidFill>
              </a:rPr>
              <a:t>ps</a:t>
            </a:r>
            <a:r>
              <a:rPr lang="en-IN" sz="2000" i="1" dirty="0">
                <a:solidFill>
                  <a:schemeClr val="tx1">
                    <a:lumMod val="65000"/>
                    <a:lumOff val="35000"/>
                  </a:schemeClr>
                </a:solidFill>
              </a:rPr>
              <a:t> -a</a:t>
            </a:r>
            <a:r>
              <a:rPr lang="en-IN" sz="2000" i="1" dirty="0">
                <a:solidFill>
                  <a:schemeClr val="tx1">
                    <a:lumMod val="75000"/>
                    <a:lumOff val="25000"/>
                  </a:schemeClr>
                </a:solidFill>
              </a:rPr>
              <a:t> </a:t>
            </a:r>
            <a:r>
              <a:rPr lang="en-IN" sz="2000" dirty="0">
                <a:solidFill>
                  <a:schemeClr val="tx1">
                    <a:lumMod val="75000"/>
                    <a:lumOff val="25000"/>
                  </a:schemeClr>
                </a:solidFill>
              </a:rPr>
              <a:t>command:</a:t>
            </a:r>
          </a:p>
        </p:txBody>
      </p:sp>
      <p:pic>
        <p:nvPicPr>
          <p:cNvPr id="10" name="Picture 9">
            <a:extLst>
              <a:ext uri="{FF2B5EF4-FFF2-40B4-BE49-F238E27FC236}">
                <a16:creationId xmlns:a16="http://schemas.microsoft.com/office/drawing/2014/main" id="{614AD9FD-029E-CD1C-5FE2-7E13E94462E1}"/>
              </a:ext>
            </a:extLst>
          </p:cNvPr>
          <p:cNvPicPr>
            <a:picLocks noChangeAspect="1"/>
          </p:cNvPicPr>
          <p:nvPr/>
        </p:nvPicPr>
        <p:blipFill>
          <a:blip r:embed="rId2"/>
          <a:stretch>
            <a:fillRect/>
          </a:stretch>
        </p:blipFill>
        <p:spPr>
          <a:xfrm>
            <a:off x="1001147" y="596444"/>
            <a:ext cx="8106906" cy="1152686"/>
          </a:xfrm>
          <a:prstGeom prst="rect">
            <a:avLst/>
          </a:prstGeom>
        </p:spPr>
      </p:pic>
      <p:sp>
        <p:nvSpPr>
          <p:cNvPr id="12" name="TextBox 11">
            <a:extLst>
              <a:ext uri="{FF2B5EF4-FFF2-40B4-BE49-F238E27FC236}">
                <a16:creationId xmlns:a16="http://schemas.microsoft.com/office/drawing/2014/main" id="{2E643845-8873-A91D-2B91-CB046122C074}"/>
              </a:ext>
            </a:extLst>
          </p:cNvPr>
          <p:cNvSpPr txBox="1"/>
          <p:nvPr/>
        </p:nvSpPr>
        <p:spPr>
          <a:xfrm>
            <a:off x="742950" y="1885434"/>
            <a:ext cx="10928350" cy="1323439"/>
          </a:xfrm>
          <a:prstGeom prst="rect">
            <a:avLst/>
          </a:prstGeom>
          <a:noFill/>
        </p:spPr>
        <p:txBody>
          <a:bodyPr wrap="square">
            <a:spAutoFit/>
          </a:bodyPr>
          <a:lstStyle/>
          <a:p>
            <a:r>
              <a:rPr lang="en-IN" sz="2000" dirty="0">
                <a:solidFill>
                  <a:schemeClr val="tx1">
                    <a:lumMod val="75000"/>
                    <a:lumOff val="25000"/>
                  </a:schemeClr>
                </a:solidFill>
              </a:rPr>
              <a:t>   The container was created with a specific name core-counter</a:t>
            </a:r>
          </a:p>
          <a:p>
            <a:endParaRPr lang="en-IN" sz="2000" dirty="0">
              <a:solidFill>
                <a:schemeClr val="tx1">
                  <a:lumMod val="75000"/>
                  <a:lumOff val="25000"/>
                </a:schemeClr>
              </a:solidFill>
            </a:endParaRPr>
          </a:p>
          <a:p>
            <a:r>
              <a:rPr lang="en-US" sz="2000" dirty="0">
                <a:solidFill>
                  <a:schemeClr val="tx1">
                    <a:lumMod val="75000"/>
                    <a:lumOff val="25000"/>
                  </a:schemeClr>
                </a:solidFill>
              </a:rPr>
              <a:t>4. uses the docker start command to start the container, and then uses the docker </a:t>
            </a:r>
            <a:r>
              <a:rPr lang="en-US" sz="2000" dirty="0" err="1">
                <a:solidFill>
                  <a:schemeClr val="tx1">
                    <a:lumMod val="75000"/>
                    <a:lumOff val="25000"/>
                  </a:schemeClr>
                </a:solidFill>
              </a:rPr>
              <a:t>ps</a:t>
            </a:r>
            <a:r>
              <a:rPr lang="en-US" sz="2000" dirty="0">
                <a:solidFill>
                  <a:schemeClr val="tx1">
                    <a:lumMod val="75000"/>
                    <a:lumOff val="25000"/>
                  </a:schemeClr>
                </a:solidFill>
              </a:rPr>
              <a:t> command to only show containers that are running:</a:t>
            </a:r>
            <a:endParaRPr lang="en-IN" sz="2000" dirty="0">
              <a:solidFill>
                <a:schemeClr val="tx1">
                  <a:lumMod val="75000"/>
                  <a:lumOff val="25000"/>
                </a:schemeClr>
              </a:solidFill>
            </a:endParaRPr>
          </a:p>
        </p:txBody>
      </p:sp>
      <p:pic>
        <p:nvPicPr>
          <p:cNvPr id="16" name="Picture 15">
            <a:extLst>
              <a:ext uri="{FF2B5EF4-FFF2-40B4-BE49-F238E27FC236}">
                <a16:creationId xmlns:a16="http://schemas.microsoft.com/office/drawing/2014/main" id="{C4516982-FFAF-BE0B-EFF9-5F7A8D23648B}"/>
              </a:ext>
            </a:extLst>
          </p:cNvPr>
          <p:cNvPicPr>
            <a:picLocks noChangeAspect="1"/>
          </p:cNvPicPr>
          <p:nvPr/>
        </p:nvPicPr>
        <p:blipFill>
          <a:blip r:embed="rId3"/>
          <a:stretch>
            <a:fillRect/>
          </a:stretch>
        </p:blipFill>
        <p:spPr>
          <a:xfrm>
            <a:off x="1001147" y="3208873"/>
            <a:ext cx="8125959" cy="1857634"/>
          </a:xfrm>
          <a:prstGeom prst="rect">
            <a:avLst/>
          </a:prstGeom>
        </p:spPr>
      </p:pic>
      <p:pic>
        <p:nvPicPr>
          <p:cNvPr id="18" name="Picture 17">
            <a:extLst>
              <a:ext uri="{FF2B5EF4-FFF2-40B4-BE49-F238E27FC236}">
                <a16:creationId xmlns:a16="http://schemas.microsoft.com/office/drawing/2014/main" id="{BAE31ECA-6A85-89F8-32F2-EE5F59047EEF}"/>
              </a:ext>
            </a:extLst>
          </p:cNvPr>
          <p:cNvPicPr>
            <a:picLocks noChangeAspect="1"/>
          </p:cNvPicPr>
          <p:nvPr/>
        </p:nvPicPr>
        <p:blipFill>
          <a:blip r:embed="rId4"/>
          <a:stretch>
            <a:fillRect/>
          </a:stretch>
        </p:blipFill>
        <p:spPr>
          <a:xfrm>
            <a:off x="1001147" y="4818102"/>
            <a:ext cx="8125959" cy="1571844"/>
          </a:xfrm>
          <a:prstGeom prst="rect">
            <a:avLst/>
          </a:prstGeom>
        </p:spPr>
      </p:pic>
    </p:spTree>
    <p:extLst>
      <p:ext uri="{BB962C8B-B14F-4D97-AF65-F5344CB8AC3E}">
        <p14:creationId xmlns:p14="http://schemas.microsoft.com/office/powerpoint/2010/main" val="2424743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FE93DD-FB57-AAA2-FB2B-3F62346D4D42}"/>
              </a:ext>
            </a:extLst>
          </p:cNvPr>
          <p:cNvPicPr>
            <a:picLocks noChangeAspect="1"/>
          </p:cNvPicPr>
          <p:nvPr/>
        </p:nvPicPr>
        <p:blipFill>
          <a:blip r:embed="rId2"/>
          <a:stretch>
            <a:fillRect/>
          </a:stretch>
        </p:blipFill>
        <p:spPr>
          <a:xfrm>
            <a:off x="463550" y="1595977"/>
            <a:ext cx="11264900" cy="3666046"/>
          </a:xfrm>
          <a:prstGeom prst="rect">
            <a:avLst/>
          </a:prstGeom>
        </p:spPr>
      </p:pic>
    </p:spTree>
    <p:extLst>
      <p:ext uri="{BB962C8B-B14F-4D97-AF65-F5344CB8AC3E}">
        <p14:creationId xmlns:p14="http://schemas.microsoft.com/office/powerpoint/2010/main" val="2779792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EE860-756D-9BCB-A111-F620D4F3D738}"/>
              </a:ext>
            </a:extLst>
          </p:cNvPr>
          <p:cNvPicPr>
            <a:picLocks noChangeAspect="1"/>
          </p:cNvPicPr>
          <p:nvPr/>
        </p:nvPicPr>
        <p:blipFill>
          <a:blip r:embed="rId2"/>
          <a:stretch>
            <a:fillRect/>
          </a:stretch>
        </p:blipFill>
        <p:spPr>
          <a:xfrm>
            <a:off x="2990416" y="1709497"/>
            <a:ext cx="6211167" cy="3439005"/>
          </a:xfrm>
          <a:prstGeom prst="rect">
            <a:avLst/>
          </a:prstGeom>
        </p:spPr>
      </p:pic>
      <p:sp>
        <p:nvSpPr>
          <p:cNvPr id="6" name="TextBox 5">
            <a:extLst>
              <a:ext uri="{FF2B5EF4-FFF2-40B4-BE49-F238E27FC236}">
                <a16:creationId xmlns:a16="http://schemas.microsoft.com/office/drawing/2014/main" id="{69903C84-479F-07F9-FE33-7C473431F411}"/>
              </a:ext>
            </a:extLst>
          </p:cNvPr>
          <p:cNvSpPr txBox="1"/>
          <p:nvPr/>
        </p:nvSpPr>
        <p:spPr>
          <a:xfrm>
            <a:off x="825500" y="495300"/>
            <a:ext cx="1952779" cy="830997"/>
          </a:xfrm>
          <a:prstGeom prst="rect">
            <a:avLst/>
          </a:prstGeom>
          <a:noFill/>
        </p:spPr>
        <p:txBody>
          <a:bodyPr wrap="none" rtlCol="0">
            <a:spAutoFit/>
          </a:bodyPr>
          <a:lstStyle/>
          <a:p>
            <a:r>
              <a:rPr lang="en-IN" sz="4800" dirty="0">
                <a:latin typeface="+mj-lt"/>
              </a:rPr>
              <a:t>Output</a:t>
            </a:r>
          </a:p>
        </p:txBody>
      </p:sp>
      <p:sp>
        <p:nvSpPr>
          <p:cNvPr id="4" name="TextBox 3">
            <a:extLst>
              <a:ext uri="{FF2B5EF4-FFF2-40B4-BE49-F238E27FC236}">
                <a16:creationId xmlns:a16="http://schemas.microsoft.com/office/drawing/2014/main" id="{3BA0C5C5-D228-1EB0-D7E8-1A95376B74CC}"/>
              </a:ext>
            </a:extLst>
          </p:cNvPr>
          <p:cNvSpPr txBox="1"/>
          <p:nvPr/>
        </p:nvSpPr>
        <p:spPr>
          <a:xfrm>
            <a:off x="825500" y="5448985"/>
            <a:ext cx="7988300" cy="369332"/>
          </a:xfrm>
          <a:prstGeom prst="rect">
            <a:avLst/>
          </a:prstGeom>
          <a:noFill/>
        </p:spPr>
        <p:txBody>
          <a:bodyPr wrap="square">
            <a:spAutoFit/>
          </a:bodyPr>
          <a:lstStyle/>
          <a:p>
            <a:r>
              <a:rPr lang="en-US" dirty="0">
                <a:hlinkClick r:id="rId3"/>
              </a:rPr>
              <a:t>dotnet/dotnet-docker: Docker images for .NET and the .NET Tools.</a:t>
            </a:r>
            <a:endParaRPr lang="en-IN" dirty="0"/>
          </a:p>
        </p:txBody>
      </p:sp>
    </p:spTree>
    <p:extLst>
      <p:ext uri="{BB962C8B-B14F-4D97-AF65-F5344CB8AC3E}">
        <p14:creationId xmlns:p14="http://schemas.microsoft.com/office/powerpoint/2010/main" val="380527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2FCD-C8C1-9452-C2EF-2765C6F3231B}"/>
              </a:ext>
            </a:extLst>
          </p:cNvPr>
          <p:cNvSpPr>
            <a:spLocks noGrp="1"/>
          </p:cNvSpPr>
          <p:nvPr>
            <p:ph type="title"/>
          </p:nvPr>
        </p:nvSpPr>
        <p:spPr/>
        <p:txBody>
          <a:bodyPr/>
          <a:lstStyle/>
          <a:p>
            <a:r>
              <a:rPr lang="en-IN" dirty="0"/>
              <a:t>Key Components of Docker</a:t>
            </a:r>
          </a:p>
        </p:txBody>
      </p:sp>
      <p:sp>
        <p:nvSpPr>
          <p:cNvPr id="3" name="Content Placeholder 2">
            <a:extLst>
              <a:ext uri="{FF2B5EF4-FFF2-40B4-BE49-F238E27FC236}">
                <a16:creationId xmlns:a16="http://schemas.microsoft.com/office/drawing/2014/main" id="{143C0CEB-BF0C-93D6-5EBE-3374C38485A9}"/>
              </a:ext>
            </a:extLst>
          </p:cNvPr>
          <p:cNvSpPr>
            <a:spLocks noGrp="1"/>
          </p:cNvSpPr>
          <p:nvPr>
            <p:ph idx="1"/>
          </p:nvPr>
        </p:nvSpPr>
        <p:spPr/>
        <p:txBody>
          <a:bodyPr>
            <a:normAutofit/>
          </a:bodyPr>
          <a:lstStyle/>
          <a:p>
            <a:pPr algn="just"/>
            <a:r>
              <a:rPr lang="en-US" dirty="0"/>
              <a:t>1. </a:t>
            </a:r>
            <a:r>
              <a:rPr lang="en-US" b="1" dirty="0"/>
              <a:t>Docker Engine</a:t>
            </a:r>
            <a:r>
              <a:rPr lang="en-US" dirty="0"/>
              <a:t>: The core software that enables containerization. Ex. Docker Desktop.</a:t>
            </a:r>
          </a:p>
          <a:p>
            <a:pPr algn="just"/>
            <a:endParaRPr lang="en-IN" dirty="0"/>
          </a:p>
        </p:txBody>
      </p:sp>
      <p:pic>
        <p:nvPicPr>
          <p:cNvPr id="13" name="Picture 12">
            <a:extLst>
              <a:ext uri="{FF2B5EF4-FFF2-40B4-BE49-F238E27FC236}">
                <a16:creationId xmlns:a16="http://schemas.microsoft.com/office/drawing/2014/main" id="{DF14E7D9-A511-497E-1236-D1DC29C41B97}"/>
              </a:ext>
            </a:extLst>
          </p:cNvPr>
          <p:cNvPicPr>
            <a:picLocks noChangeAspect="1"/>
          </p:cNvPicPr>
          <p:nvPr/>
        </p:nvPicPr>
        <p:blipFill>
          <a:blip r:embed="rId2"/>
          <a:stretch>
            <a:fillRect/>
          </a:stretch>
        </p:blipFill>
        <p:spPr>
          <a:xfrm>
            <a:off x="2326005" y="2183737"/>
            <a:ext cx="7600950" cy="4140572"/>
          </a:xfrm>
          <a:prstGeom prst="rect">
            <a:avLst/>
          </a:prstGeom>
        </p:spPr>
      </p:pic>
    </p:spTree>
    <p:extLst>
      <p:ext uri="{BB962C8B-B14F-4D97-AF65-F5344CB8AC3E}">
        <p14:creationId xmlns:p14="http://schemas.microsoft.com/office/powerpoint/2010/main" val="4056039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173B87-597C-9064-FAF7-7C91E59E45BB}"/>
              </a:ext>
            </a:extLst>
          </p:cNvPr>
          <p:cNvSpPr txBox="1"/>
          <p:nvPr/>
        </p:nvSpPr>
        <p:spPr>
          <a:xfrm>
            <a:off x="1035050" y="308739"/>
            <a:ext cx="10121900" cy="2308324"/>
          </a:xfrm>
          <a:prstGeom prst="rect">
            <a:avLst/>
          </a:prstGeom>
          <a:noFill/>
        </p:spPr>
        <p:txBody>
          <a:bodyPr wrap="square">
            <a:spAutoFit/>
          </a:bodyPr>
          <a:lstStyle/>
          <a:p>
            <a:pPr algn="just"/>
            <a:r>
              <a:rPr lang="en-US" dirty="0"/>
              <a:t>2.</a:t>
            </a:r>
            <a:r>
              <a:rPr lang="en-US" b="1" dirty="0"/>
              <a:t> Images</a:t>
            </a:r>
            <a:r>
              <a:rPr lang="en-US" dirty="0"/>
              <a:t>: Docker containers are created from Docker images. These images are blueprints that define the contents and configuration of the containers.</a:t>
            </a:r>
          </a:p>
          <a:p>
            <a:pPr algn="just"/>
            <a:r>
              <a:rPr lang="en-US" dirty="0"/>
              <a:t>URL - </a:t>
            </a:r>
            <a:r>
              <a:rPr lang="en-US" dirty="0">
                <a:hlinkClick r:id="rId2"/>
              </a:rPr>
              <a:t>Docker Hub Container Image Library | App Containerization</a:t>
            </a:r>
            <a:endParaRPr lang="en-US" dirty="0"/>
          </a:p>
          <a:p>
            <a:pPr algn="just"/>
            <a:endParaRPr lang="en-US" dirty="0"/>
          </a:p>
          <a:p>
            <a:pPr algn="just"/>
            <a:endParaRPr lang="en-US" dirty="0"/>
          </a:p>
          <a:p>
            <a:pPr algn="just"/>
            <a:endParaRPr lang="en-US" dirty="0"/>
          </a:p>
          <a:p>
            <a:pPr algn="just"/>
            <a:endParaRPr lang="en-US" dirty="0"/>
          </a:p>
          <a:p>
            <a:pPr algn="just"/>
            <a:endParaRPr lang="en-US" dirty="0"/>
          </a:p>
        </p:txBody>
      </p:sp>
      <p:pic>
        <p:nvPicPr>
          <p:cNvPr id="6" name="Picture 5">
            <a:extLst>
              <a:ext uri="{FF2B5EF4-FFF2-40B4-BE49-F238E27FC236}">
                <a16:creationId xmlns:a16="http://schemas.microsoft.com/office/drawing/2014/main" id="{7A786399-05B9-FF8D-EFC3-734C8DAAB966}"/>
              </a:ext>
            </a:extLst>
          </p:cNvPr>
          <p:cNvPicPr>
            <a:picLocks noChangeAspect="1"/>
          </p:cNvPicPr>
          <p:nvPr/>
        </p:nvPicPr>
        <p:blipFill>
          <a:blip r:embed="rId3"/>
          <a:stretch>
            <a:fillRect/>
          </a:stretch>
        </p:blipFill>
        <p:spPr>
          <a:xfrm>
            <a:off x="1045478" y="1663701"/>
            <a:ext cx="3328670" cy="1487278"/>
          </a:xfrm>
          <a:prstGeom prst="rect">
            <a:avLst/>
          </a:prstGeom>
        </p:spPr>
      </p:pic>
      <p:pic>
        <p:nvPicPr>
          <p:cNvPr id="7" name="Picture 6">
            <a:extLst>
              <a:ext uri="{FF2B5EF4-FFF2-40B4-BE49-F238E27FC236}">
                <a16:creationId xmlns:a16="http://schemas.microsoft.com/office/drawing/2014/main" id="{B1460305-ACA3-5380-0598-EBD8BE4D9C1C}"/>
              </a:ext>
            </a:extLst>
          </p:cNvPr>
          <p:cNvPicPr>
            <a:picLocks noChangeAspect="1"/>
          </p:cNvPicPr>
          <p:nvPr/>
        </p:nvPicPr>
        <p:blipFill>
          <a:blip r:embed="rId4"/>
          <a:stretch>
            <a:fillRect/>
          </a:stretch>
        </p:blipFill>
        <p:spPr>
          <a:xfrm>
            <a:off x="4436878" y="1663699"/>
            <a:ext cx="3328671" cy="1489142"/>
          </a:xfrm>
          <a:prstGeom prst="rect">
            <a:avLst/>
          </a:prstGeom>
        </p:spPr>
      </p:pic>
      <p:pic>
        <p:nvPicPr>
          <p:cNvPr id="9" name="Picture 8">
            <a:extLst>
              <a:ext uri="{FF2B5EF4-FFF2-40B4-BE49-F238E27FC236}">
                <a16:creationId xmlns:a16="http://schemas.microsoft.com/office/drawing/2014/main" id="{379BE23E-6709-0CBF-3358-356357D8D8F8}"/>
              </a:ext>
            </a:extLst>
          </p:cNvPr>
          <p:cNvPicPr>
            <a:picLocks noChangeAspect="1"/>
          </p:cNvPicPr>
          <p:nvPr/>
        </p:nvPicPr>
        <p:blipFill>
          <a:blip r:embed="rId5"/>
          <a:stretch>
            <a:fillRect/>
          </a:stretch>
        </p:blipFill>
        <p:spPr>
          <a:xfrm>
            <a:off x="7828279" y="1653461"/>
            <a:ext cx="3328671" cy="1488215"/>
          </a:xfrm>
          <a:prstGeom prst="rect">
            <a:avLst/>
          </a:prstGeom>
        </p:spPr>
      </p:pic>
      <p:pic>
        <p:nvPicPr>
          <p:cNvPr id="10" name="Picture 9">
            <a:extLst>
              <a:ext uri="{FF2B5EF4-FFF2-40B4-BE49-F238E27FC236}">
                <a16:creationId xmlns:a16="http://schemas.microsoft.com/office/drawing/2014/main" id="{8F4E8EFC-EEB7-765B-098C-6D710DD29685}"/>
              </a:ext>
            </a:extLst>
          </p:cNvPr>
          <p:cNvPicPr>
            <a:picLocks noChangeAspect="1"/>
          </p:cNvPicPr>
          <p:nvPr/>
        </p:nvPicPr>
        <p:blipFill>
          <a:blip r:embed="rId6"/>
          <a:stretch>
            <a:fillRect/>
          </a:stretch>
        </p:blipFill>
        <p:spPr>
          <a:xfrm>
            <a:off x="3594100" y="3270987"/>
            <a:ext cx="5374089" cy="2920557"/>
          </a:xfrm>
          <a:prstGeom prst="rect">
            <a:avLst/>
          </a:prstGeom>
        </p:spPr>
      </p:pic>
    </p:spTree>
    <p:extLst>
      <p:ext uri="{BB962C8B-B14F-4D97-AF65-F5344CB8AC3E}">
        <p14:creationId xmlns:p14="http://schemas.microsoft.com/office/powerpoint/2010/main" val="1971015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04AD97E-2142-51F2-EEE5-4D15B6A9FEF6}"/>
              </a:ext>
            </a:extLst>
          </p:cNvPr>
          <p:cNvSpPr txBox="1">
            <a:spLocks/>
          </p:cNvSpPr>
          <p:nvPr/>
        </p:nvSpPr>
        <p:spPr>
          <a:xfrm>
            <a:off x="1097280" y="171450"/>
            <a:ext cx="10058400" cy="60642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dirty="0"/>
              <a:t>3.</a:t>
            </a:r>
            <a:r>
              <a:rPr lang="en-US" b="1" dirty="0"/>
              <a:t> </a:t>
            </a:r>
            <a:r>
              <a:rPr lang="en-US" b="1" dirty="0" err="1"/>
              <a:t>Dockerfile</a:t>
            </a:r>
            <a:r>
              <a:rPr lang="en-US" dirty="0"/>
              <a:t>: Developers create </a:t>
            </a:r>
            <a:r>
              <a:rPr lang="en-US" dirty="0" err="1"/>
              <a:t>Dockerfiles</a:t>
            </a:r>
            <a:r>
              <a:rPr lang="en-US" dirty="0"/>
              <a:t>, which are scripts containing a series of instructions on how to build a Docker image. This might include instructions to install software, copy files, and set environment variables.</a:t>
            </a:r>
            <a:r>
              <a:rPr lang="en-US" b="0" i="0" dirty="0">
                <a:effectLst/>
              </a:rPr>
              <a:t> A </a:t>
            </a:r>
            <a:r>
              <a:rPr lang="en-US" b="0" i="0" dirty="0" err="1">
                <a:effectLst/>
              </a:rPr>
              <a:t>Dockerfile</a:t>
            </a:r>
            <a:r>
              <a:rPr lang="en-US" b="0" i="0" dirty="0">
                <a:effectLst/>
              </a:rPr>
              <a:t> is a text-based document that's used to create a container image. It provides instructions to the image builder on the commands to run, files to copy, startup command, and more.</a:t>
            </a:r>
          </a:p>
          <a:p>
            <a:pPr marL="0" indent="0" algn="just">
              <a:buNone/>
            </a:pPr>
            <a:r>
              <a:rPr lang="en-US" sz="1600" b="0" i="0" dirty="0">
                <a:effectLst/>
              </a:rPr>
              <a:t>Some of the most common instructions in a </a:t>
            </a:r>
            <a:r>
              <a:rPr lang="en-US" sz="1600" b="0" i="0" dirty="0" err="1">
                <a:effectLst/>
              </a:rPr>
              <a:t>Dockerfile</a:t>
            </a:r>
            <a:r>
              <a:rPr lang="en-US" sz="1600" b="0" i="0" dirty="0">
                <a:effectLst/>
              </a:rPr>
              <a:t> include:</a:t>
            </a:r>
          </a:p>
          <a:p>
            <a:pPr marL="0" indent="0" algn="just">
              <a:buNone/>
            </a:pPr>
            <a:r>
              <a:rPr lang="en-US" sz="1600" b="1" i="0" dirty="0">
                <a:effectLst/>
              </a:rPr>
              <a:t>FROM</a:t>
            </a:r>
            <a:r>
              <a:rPr lang="en-US" sz="1600" b="0" i="0" dirty="0">
                <a:effectLst/>
              </a:rPr>
              <a:t> &lt;image&gt; - this specifies the base image that the build will extend.</a:t>
            </a:r>
          </a:p>
          <a:p>
            <a:pPr marL="0" indent="0" algn="just">
              <a:buNone/>
            </a:pPr>
            <a:r>
              <a:rPr lang="en-US" sz="1600" b="1" i="0" dirty="0">
                <a:effectLst/>
              </a:rPr>
              <a:t>WORKDIR</a:t>
            </a:r>
            <a:r>
              <a:rPr lang="en-US" sz="1600" b="0" i="0" dirty="0">
                <a:effectLst/>
              </a:rPr>
              <a:t> &lt;path&gt; - this instruction specifies the "working directory" or the path in the image where files will be copied and commands will be executed.</a:t>
            </a:r>
          </a:p>
          <a:p>
            <a:pPr marL="0" indent="0" algn="just">
              <a:buNone/>
            </a:pPr>
            <a:r>
              <a:rPr lang="en-US" sz="1600" b="1" i="0" dirty="0">
                <a:effectLst/>
              </a:rPr>
              <a:t>COPY</a:t>
            </a:r>
            <a:r>
              <a:rPr lang="en-US" sz="1600" b="0" i="0" dirty="0">
                <a:effectLst/>
              </a:rPr>
              <a:t> &lt;host-path&gt; &lt;image-path&gt; - this instruction tells the builder to copy files from the host and put them into the container image.</a:t>
            </a:r>
          </a:p>
          <a:p>
            <a:pPr marL="0" indent="0" algn="just">
              <a:buNone/>
            </a:pPr>
            <a:r>
              <a:rPr lang="en-US" sz="1600" b="1" i="0" dirty="0">
                <a:effectLst/>
              </a:rPr>
              <a:t>RUN</a:t>
            </a:r>
            <a:r>
              <a:rPr lang="en-US" sz="1600" b="0" i="0" dirty="0">
                <a:effectLst/>
              </a:rPr>
              <a:t> &lt;command&gt; - this instruction tells the builder to run the specified command.</a:t>
            </a:r>
          </a:p>
          <a:p>
            <a:pPr marL="0" indent="0" algn="just">
              <a:buNone/>
            </a:pPr>
            <a:r>
              <a:rPr lang="en-US" sz="1600" b="1" i="0" dirty="0">
                <a:effectLst/>
              </a:rPr>
              <a:t>ENV</a:t>
            </a:r>
            <a:r>
              <a:rPr lang="en-US" sz="1600" b="0" i="0" dirty="0">
                <a:effectLst/>
              </a:rPr>
              <a:t> &lt;name&gt; &lt;value&gt; - this instruction sets an environment variable that a running container will use.</a:t>
            </a:r>
          </a:p>
          <a:p>
            <a:pPr marL="0" indent="0" algn="just">
              <a:buNone/>
            </a:pPr>
            <a:r>
              <a:rPr lang="en-US" sz="1600" b="1" i="0" dirty="0">
                <a:effectLst/>
              </a:rPr>
              <a:t>EXPOSE</a:t>
            </a:r>
            <a:r>
              <a:rPr lang="en-US" sz="1600" b="0" i="0" dirty="0">
                <a:effectLst/>
              </a:rPr>
              <a:t> &lt;port-number&gt; - this instruction sets configuration on the image that indicates a port the image would like to expose.</a:t>
            </a:r>
          </a:p>
          <a:p>
            <a:pPr marL="0" indent="0" algn="just">
              <a:buNone/>
            </a:pPr>
            <a:r>
              <a:rPr lang="en-US" sz="1600" b="1" i="0" dirty="0">
                <a:effectLst/>
              </a:rPr>
              <a:t>USER</a:t>
            </a:r>
            <a:r>
              <a:rPr lang="en-US" sz="1600" b="0" i="0" dirty="0">
                <a:effectLst/>
              </a:rPr>
              <a:t> &lt;user-or-</a:t>
            </a:r>
            <a:r>
              <a:rPr lang="en-US" sz="1600" b="0" i="0" dirty="0" err="1">
                <a:effectLst/>
              </a:rPr>
              <a:t>uid</a:t>
            </a:r>
            <a:r>
              <a:rPr lang="en-US" sz="1600" b="0" i="0" dirty="0">
                <a:effectLst/>
              </a:rPr>
              <a:t>&gt; - this instruction sets the default user for all subsequent instructions.</a:t>
            </a:r>
          </a:p>
          <a:p>
            <a:pPr marL="0" indent="0" algn="just">
              <a:buNone/>
            </a:pPr>
            <a:r>
              <a:rPr lang="en-US" sz="1600" b="1" i="0" dirty="0">
                <a:effectLst/>
              </a:rPr>
              <a:t>CMD</a:t>
            </a:r>
            <a:r>
              <a:rPr lang="en-US" sz="1600" b="0" i="0" dirty="0">
                <a:effectLst/>
              </a:rPr>
              <a:t> ["&lt;command&gt;", "&lt;arg1&gt;"] - this instruction sets the default command a container using this image will run.</a:t>
            </a:r>
          </a:p>
          <a:p>
            <a:pPr marL="0" indent="0" algn="just">
              <a:buNone/>
            </a:pPr>
            <a:r>
              <a:rPr lang="en-US" sz="1600" b="0" i="0" dirty="0" err="1">
                <a:effectLst/>
              </a:rPr>
              <a:t>Dockerfile</a:t>
            </a:r>
            <a:r>
              <a:rPr lang="en-US" sz="1600" b="0" i="0" dirty="0">
                <a:effectLst/>
              </a:rPr>
              <a:t> reference : </a:t>
            </a:r>
            <a:r>
              <a:rPr lang="en-IN" sz="1600" dirty="0" err="1">
                <a:hlinkClick r:id="rId2"/>
              </a:rPr>
              <a:t>Dockerfile</a:t>
            </a:r>
            <a:r>
              <a:rPr lang="en-IN" sz="1600" dirty="0">
                <a:hlinkClick r:id="rId2"/>
              </a:rPr>
              <a:t> reference | Docker Docs</a:t>
            </a:r>
            <a:endParaRPr lang="en-US" sz="1600" b="0" i="0" dirty="0">
              <a:effectLst/>
            </a:endParaRPr>
          </a:p>
        </p:txBody>
      </p:sp>
    </p:spTree>
    <p:extLst>
      <p:ext uri="{BB962C8B-B14F-4D97-AF65-F5344CB8AC3E}">
        <p14:creationId xmlns:p14="http://schemas.microsoft.com/office/powerpoint/2010/main" val="737994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3F5DF5-F714-36A3-97B3-C455E233ADD5}"/>
              </a:ext>
            </a:extLst>
          </p:cNvPr>
          <p:cNvPicPr>
            <a:picLocks noChangeAspect="1"/>
          </p:cNvPicPr>
          <p:nvPr/>
        </p:nvPicPr>
        <p:blipFill>
          <a:blip r:embed="rId2"/>
          <a:stretch>
            <a:fillRect/>
          </a:stretch>
        </p:blipFill>
        <p:spPr>
          <a:xfrm>
            <a:off x="2144725" y="1336675"/>
            <a:ext cx="7902550" cy="4184650"/>
          </a:xfrm>
          <a:prstGeom prst="rect">
            <a:avLst/>
          </a:prstGeom>
        </p:spPr>
      </p:pic>
    </p:spTree>
    <p:extLst>
      <p:ext uri="{BB962C8B-B14F-4D97-AF65-F5344CB8AC3E}">
        <p14:creationId xmlns:p14="http://schemas.microsoft.com/office/powerpoint/2010/main" val="942882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78009-AE22-0CF2-9240-0779CBC1A45B}"/>
              </a:ext>
            </a:extLst>
          </p:cNvPr>
          <p:cNvSpPr txBox="1"/>
          <p:nvPr/>
        </p:nvSpPr>
        <p:spPr>
          <a:xfrm>
            <a:off x="1012825" y="122534"/>
            <a:ext cx="10166350" cy="369332"/>
          </a:xfrm>
          <a:prstGeom prst="rect">
            <a:avLst/>
          </a:prstGeom>
          <a:noFill/>
        </p:spPr>
        <p:txBody>
          <a:bodyPr wrap="square">
            <a:spAutoFit/>
          </a:bodyPr>
          <a:lstStyle/>
          <a:p>
            <a:pPr marL="0" indent="0" algn="just">
              <a:buNone/>
            </a:pPr>
            <a:r>
              <a:rPr lang="en-US" dirty="0"/>
              <a:t>4. </a:t>
            </a:r>
            <a:r>
              <a:rPr lang="en-US" b="1" dirty="0"/>
              <a:t>Containers</a:t>
            </a:r>
            <a:r>
              <a:rPr lang="en-US" dirty="0"/>
              <a:t>: Runtime instances of images. These are isolated environments where applications run.</a:t>
            </a:r>
          </a:p>
        </p:txBody>
      </p:sp>
      <p:pic>
        <p:nvPicPr>
          <p:cNvPr id="5" name="Picture 4">
            <a:extLst>
              <a:ext uri="{FF2B5EF4-FFF2-40B4-BE49-F238E27FC236}">
                <a16:creationId xmlns:a16="http://schemas.microsoft.com/office/drawing/2014/main" id="{69843AC5-70E2-4764-2F89-9836DA71531E}"/>
              </a:ext>
            </a:extLst>
          </p:cNvPr>
          <p:cNvPicPr>
            <a:picLocks noChangeAspect="1"/>
          </p:cNvPicPr>
          <p:nvPr/>
        </p:nvPicPr>
        <p:blipFill>
          <a:blip r:embed="rId2"/>
          <a:stretch>
            <a:fillRect/>
          </a:stretch>
        </p:blipFill>
        <p:spPr>
          <a:xfrm>
            <a:off x="1012824" y="491866"/>
            <a:ext cx="10168217" cy="5515234"/>
          </a:xfrm>
          <a:prstGeom prst="rect">
            <a:avLst/>
          </a:prstGeom>
        </p:spPr>
      </p:pic>
    </p:spTree>
    <p:extLst>
      <p:ext uri="{BB962C8B-B14F-4D97-AF65-F5344CB8AC3E}">
        <p14:creationId xmlns:p14="http://schemas.microsoft.com/office/powerpoint/2010/main" val="4262102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34EA07-756F-84F3-024A-24ADE5907CE4}"/>
              </a:ext>
            </a:extLst>
          </p:cNvPr>
          <p:cNvSpPr txBox="1"/>
          <p:nvPr/>
        </p:nvSpPr>
        <p:spPr>
          <a:xfrm>
            <a:off x="828675" y="103485"/>
            <a:ext cx="10534650" cy="646331"/>
          </a:xfrm>
          <a:prstGeom prst="rect">
            <a:avLst/>
          </a:prstGeom>
          <a:noFill/>
        </p:spPr>
        <p:txBody>
          <a:bodyPr wrap="square">
            <a:spAutoFit/>
          </a:bodyPr>
          <a:lstStyle/>
          <a:p>
            <a:pPr marL="0" indent="0" algn="just">
              <a:buNone/>
            </a:pPr>
            <a:r>
              <a:rPr lang="en-US" dirty="0"/>
              <a:t>5. </a:t>
            </a:r>
            <a:r>
              <a:rPr lang="en-US" b="1" dirty="0"/>
              <a:t>Registry/Hub</a:t>
            </a:r>
            <a:r>
              <a:rPr lang="en-US" dirty="0"/>
              <a:t>: Docker Hub is a popular registry where developers can share and access Docker images. Think of it as a library where you can pull or push images. </a:t>
            </a:r>
            <a:r>
              <a:rPr lang="en-US" dirty="0">
                <a:hlinkClick r:id="rId2"/>
              </a:rPr>
              <a:t>Docker Hub Container Image Library | App Containerization</a:t>
            </a:r>
            <a:endParaRPr lang="en-IN" dirty="0"/>
          </a:p>
        </p:txBody>
      </p:sp>
      <p:pic>
        <p:nvPicPr>
          <p:cNvPr id="5" name="Picture 4">
            <a:extLst>
              <a:ext uri="{FF2B5EF4-FFF2-40B4-BE49-F238E27FC236}">
                <a16:creationId xmlns:a16="http://schemas.microsoft.com/office/drawing/2014/main" id="{B02FDB0D-2E6E-363C-14A7-8DF115D88693}"/>
              </a:ext>
            </a:extLst>
          </p:cNvPr>
          <p:cNvPicPr>
            <a:picLocks noChangeAspect="1"/>
          </p:cNvPicPr>
          <p:nvPr/>
        </p:nvPicPr>
        <p:blipFill>
          <a:blip r:embed="rId3"/>
          <a:stretch>
            <a:fillRect/>
          </a:stretch>
        </p:blipFill>
        <p:spPr>
          <a:xfrm>
            <a:off x="1406586" y="749816"/>
            <a:ext cx="9378827" cy="5473184"/>
          </a:xfrm>
          <a:prstGeom prst="rect">
            <a:avLst/>
          </a:prstGeom>
        </p:spPr>
      </p:pic>
    </p:spTree>
    <p:extLst>
      <p:ext uri="{BB962C8B-B14F-4D97-AF65-F5344CB8AC3E}">
        <p14:creationId xmlns:p14="http://schemas.microsoft.com/office/powerpoint/2010/main" val="710961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to build docker images for Windows desktop applications.">
            <a:extLst>
              <a:ext uri="{FF2B5EF4-FFF2-40B4-BE49-F238E27FC236}">
                <a16:creationId xmlns:a16="http://schemas.microsoft.com/office/drawing/2014/main" id="{EE1DD7CE-E5E8-7267-CE60-A02274785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136" y="0"/>
            <a:ext cx="9115728" cy="631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7452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203</TotalTime>
  <Words>1211</Words>
  <Application>Microsoft Office PowerPoint</Application>
  <PresentationFormat>Widescreen</PresentationFormat>
  <Paragraphs>82</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Calibri Light</vt:lpstr>
      <vt:lpstr>Calibri Light (Headings)</vt:lpstr>
      <vt:lpstr>Segoe UI</vt:lpstr>
      <vt:lpstr>SFMono-Regular</vt:lpstr>
      <vt:lpstr>Retrospect</vt:lpstr>
      <vt:lpstr>PowerPoint Presentation</vt:lpstr>
      <vt:lpstr>What is Docker?</vt:lpstr>
      <vt:lpstr>Key Components of Docker</vt:lpstr>
      <vt:lpstr>PowerPoint Presentation</vt:lpstr>
      <vt:lpstr>PowerPoint Presentation</vt:lpstr>
      <vt:lpstr>PowerPoint Presentation</vt:lpstr>
      <vt:lpstr>PowerPoint Presentation</vt:lpstr>
      <vt:lpstr>PowerPoint Presentation</vt:lpstr>
      <vt:lpstr>PowerPoint Presentation</vt:lpstr>
      <vt:lpstr>What are Containers?</vt:lpstr>
      <vt:lpstr>PowerPoint Presentation</vt:lpstr>
      <vt:lpstr>PowerPoint Presentation</vt:lpstr>
      <vt:lpstr>.NET and Docker</vt:lpstr>
      <vt:lpstr>1. Building container .NET App</vt:lpstr>
      <vt:lpstr>PowerPoint Presentation</vt:lpstr>
      <vt:lpstr>PowerPoint Presentation</vt:lpstr>
      <vt:lpstr>2. Create the Dockerfile &amp; Image</vt:lpstr>
      <vt:lpstr>PowerPoint Presentation</vt:lpstr>
      <vt:lpstr>PowerPoint Presentation</vt:lpstr>
      <vt:lpstr>PowerPoint Presentation</vt:lpstr>
      <vt:lpstr>3. Create a container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dharmanshu soni</dc:creator>
  <cp:lastModifiedBy>dharmanshu soni</cp:lastModifiedBy>
  <cp:revision>1</cp:revision>
  <dcterms:created xsi:type="dcterms:W3CDTF">2024-11-15T05:59:11Z</dcterms:created>
  <dcterms:modified xsi:type="dcterms:W3CDTF">2024-11-15T09:24:52Z</dcterms:modified>
</cp:coreProperties>
</file>